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media/image1.png" ContentType="image/png"/>
  <Override PartName="/ppt/media/image2.png" ContentType="image/png"/>
  <Override PartName="/ppt/media/image3.png" ContentType="image/pn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presProps.xml" ContentType="application/vnd.openxmlformats-officedocument.presentationml.presPro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Lst>
  <p:sldSz cx="9144000" cy="68580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29" name="PlaceHolder 2"/>
          <p:cNvSpPr>
            <a:spLocks noGrp="1"/>
          </p:cNvSpPr>
          <p:nvPr>
            <p:ph/>
          </p:nvPr>
        </p:nvSpPr>
        <p:spPr>
          <a:xfrm>
            <a:off x="457200" y="1604520"/>
            <a:ext cx="822924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30" name="PlaceHolder 3"/>
          <p:cNvSpPr>
            <a:spLocks noGrp="1"/>
          </p:cNvSpPr>
          <p:nvPr>
            <p:ph/>
          </p:nvPr>
        </p:nvSpPr>
        <p:spPr>
          <a:xfrm>
            <a:off x="457200" y="3682080"/>
            <a:ext cx="822924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32"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33"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34"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35" name="PlaceHolder 5"/>
          <p:cNvSpPr>
            <a:spLocks noGrp="1"/>
          </p:cNvSpPr>
          <p:nvPr>
            <p:ph/>
          </p:nvPr>
        </p:nvSpPr>
        <p:spPr>
          <a:xfrm>
            <a:off x="4674240" y="368208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37"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38"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39"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40"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41"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42"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51"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indent="0" algn="ctr">
              <a:buNone/>
            </a:pPr>
            <a:endParaRPr b="0" lang="fr-FR"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53"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55"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56"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8" name="PlaceHolder 1"/>
          <p:cNvSpPr>
            <a:spLocks noGrp="1"/>
          </p:cNvSpPr>
          <p:nvPr>
            <p:ph type="subTitle"/>
          </p:nvPr>
        </p:nvSpPr>
        <p:spPr>
          <a:xfrm>
            <a:off x="457200" y="273600"/>
            <a:ext cx="8229240" cy="5307840"/>
          </a:xfrm>
          <a:prstGeom prst="rect">
            <a:avLst/>
          </a:prstGeom>
          <a:noFill/>
          <a:ln w="0">
            <a:noFill/>
          </a:ln>
        </p:spPr>
        <p:txBody>
          <a:bodyPr lIns="0" rIns="0" tIns="0" bIns="0" anchor="ctr">
            <a:noAutofit/>
          </a:bodyPr>
          <a:p>
            <a:pPr algn="ctr"/>
            <a:endParaRPr b="0" lang="fr-FR"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60"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61"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62"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8"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indent="0" algn="ctr">
              <a:buNone/>
            </a:pPr>
            <a:endParaRPr b="0" lang="fr-FR"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64"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65"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66" name="PlaceHolder 4"/>
          <p:cNvSpPr>
            <a:spLocks noGrp="1"/>
          </p:cNvSpPr>
          <p:nvPr>
            <p:ph/>
          </p:nvPr>
        </p:nvSpPr>
        <p:spPr>
          <a:xfrm>
            <a:off x="4674240" y="368208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68"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69"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70" name="PlaceHolder 4"/>
          <p:cNvSpPr>
            <a:spLocks noGrp="1"/>
          </p:cNvSpPr>
          <p:nvPr>
            <p:ph/>
          </p:nvPr>
        </p:nvSpPr>
        <p:spPr>
          <a:xfrm>
            <a:off x="457200" y="3682080"/>
            <a:ext cx="822924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72" name="PlaceHolder 2"/>
          <p:cNvSpPr>
            <a:spLocks noGrp="1"/>
          </p:cNvSpPr>
          <p:nvPr>
            <p:ph/>
          </p:nvPr>
        </p:nvSpPr>
        <p:spPr>
          <a:xfrm>
            <a:off x="457200" y="1604520"/>
            <a:ext cx="822924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73" name="PlaceHolder 3"/>
          <p:cNvSpPr>
            <a:spLocks noGrp="1"/>
          </p:cNvSpPr>
          <p:nvPr>
            <p:ph/>
          </p:nvPr>
        </p:nvSpPr>
        <p:spPr>
          <a:xfrm>
            <a:off x="457200" y="3682080"/>
            <a:ext cx="822924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75"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76"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77"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78" name="PlaceHolder 5"/>
          <p:cNvSpPr>
            <a:spLocks noGrp="1"/>
          </p:cNvSpPr>
          <p:nvPr>
            <p:ph/>
          </p:nvPr>
        </p:nvSpPr>
        <p:spPr>
          <a:xfrm>
            <a:off x="4674240" y="368208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80"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81"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82"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83"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84"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85"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10"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12"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13"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457200" y="273600"/>
            <a:ext cx="8229240" cy="5307840"/>
          </a:xfrm>
          <a:prstGeom prst="rect">
            <a:avLst/>
          </a:prstGeom>
          <a:noFill/>
          <a:ln w="0">
            <a:noFill/>
          </a:ln>
        </p:spPr>
        <p:txBody>
          <a:bodyPr lIns="0" rIns="0" tIns="0" bIns="0" anchor="ctr">
            <a:noAutofit/>
          </a:bodyPr>
          <a:p>
            <a:pPr algn="ctr"/>
            <a:endParaRPr b="0" lang="fr-FR"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17"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18"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19"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21"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22"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23" name="PlaceHolder 4"/>
          <p:cNvSpPr>
            <a:spLocks noGrp="1"/>
          </p:cNvSpPr>
          <p:nvPr>
            <p:ph/>
          </p:nvPr>
        </p:nvSpPr>
        <p:spPr>
          <a:xfrm>
            <a:off x="4674240" y="368208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fr-FR" sz="4400" spc="-1" strike="noStrike">
              <a:latin typeface="Arial"/>
            </a:endParaRPr>
          </a:p>
        </p:txBody>
      </p:sp>
      <p:sp>
        <p:nvSpPr>
          <p:cNvPr id="25"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26"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
        <p:nvSpPr>
          <p:cNvPr id="27" name="PlaceHolder 4"/>
          <p:cNvSpPr>
            <a:spLocks noGrp="1"/>
          </p:cNvSpPr>
          <p:nvPr>
            <p:ph/>
          </p:nvPr>
        </p:nvSpPr>
        <p:spPr>
          <a:xfrm>
            <a:off x="457200" y="3682080"/>
            <a:ext cx="8229240" cy="1896840"/>
          </a:xfrm>
          <a:prstGeom prst="rect">
            <a:avLst/>
          </a:prstGeom>
          <a:noFill/>
          <a:ln w="0">
            <a:noFill/>
          </a:ln>
        </p:spPr>
        <p:txBody>
          <a:bodyPr lIns="0" rIns="0" tIns="0" bIns="0" anchor="t">
            <a:normAutofit/>
          </a:bodyPr>
          <a:p>
            <a:pPr indent="0">
              <a:spcBef>
                <a:spcPts val="1417"/>
              </a:spcBef>
              <a:buNone/>
            </a:pPr>
            <a:endParaRPr b="0" lang="fr-FR"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cxnSp>
        <p:nvCxnSpPr>
          <p:cNvPr id="0" name="Connecteur droit 7"/>
          <p:cNvCxnSpPr/>
          <p:nvPr/>
        </p:nvCxnSpPr>
        <p:spPr>
          <a:xfrm flipV="1">
            <a:off x="0" y="0"/>
            <a:ext cx="4680" cy="6862680"/>
          </a:xfrm>
          <a:prstGeom prst="straightConnector1">
            <a:avLst/>
          </a:prstGeom>
          <a:ln w="76200">
            <a:solidFill>
              <a:srgbClr val="ffc000"/>
            </a:solidFill>
            <a:round/>
          </a:ln>
        </p:spPr>
      </p:cxnSp>
      <p:sp>
        <p:nvSpPr>
          <p:cNvPr id="1" name="ZoneTexte 8"/>
          <p:cNvSpPr/>
          <p:nvPr/>
        </p:nvSpPr>
        <p:spPr>
          <a:xfrm>
            <a:off x="39240" y="346320"/>
            <a:ext cx="8477280" cy="5770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3200" spc="-1" strike="noStrike">
                <a:solidFill>
                  <a:srgbClr val="000000"/>
                </a:solidFill>
                <a:latin typeface="Webdings"/>
                <a:ea typeface="DejaVu Sans"/>
              </a:rPr>
              <a:t></a:t>
            </a:r>
            <a:endParaRPr b="0" lang="fr-FR" sz="3200" spc="-1" strike="noStrike">
              <a:latin typeface="Arial"/>
            </a:endParaRPr>
          </a:p>
        </p:txBody>
      </p:sp>
      <p:sp>
        <p:nvSpPr>
          <p:cNvPr id="2" name="Rectangle 9"/>
          <p:cNvSpPr/>
          <p:nvPr/>
        </p:nvSpPr>
        <p:spPr>
          <a:xfrm>
            <a:off x="7934400" y="0"/>
            <a:ext cx="1205640" cy="32004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0" lang="fr-FR" sz="1800" spc="-1" strike="noStrike">
                <a:solidFill>
                  <a:schemeClr val="lt1"/>
                </a:solidFill>
                <a:latin typeface="Calibri"/>
                <a:ea typeface="DejaVu Sans"/>
              </a:rPr>
              <a:t>Séance 85</a:t>
            </a:r>
            <a:endParaRPr b="0" lang="fr-FR" sz="1800" spc="-1" strike="noStrike">
              <a:latin typeface="Arial"/>
            </a:endParaRPr>
          </a:p>
        </p:txBody>
      </p:sp>
      <p:sp>
        <p:nvSpPr>
          <p:cNvPr id="3" name="Rectangle 10"/>
          <p:cNvSpPr/>
          <p:nvPr/>
        </p:nvSpPr>
        <p:spPr>
          <a:xfrm>
            <a:off x="39240" y="0"/>
            <a:ext cx="7845120" cy="3200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p:style>
      </p:sp>
      <p:pic>
        <p:nvPicPr>
          <p:cNvPr id="4" name="Image 1" descr=""/>
          <p:cNvPicPr/>
          <p:nvPr/>
        </p:nvPicPr>
        <p:blipFill>
          <a:blip r:embed="rId2"/>
          <a:stretch/>
        </p:blipFill>
        <p:spPr>
          <a:xfrm>
            <a:off x="39240" y="6498000"/>
            <a:ext cx="514800" cy="355320"/>
          </a:xfrm>
          <a:prstGeom prst="rect">
            <a:avLst/>
          </a:prstGeom>
          <a:ln w="0">
            <a:noFill/>
          </a:ln>
        </p:spPr>
      </p:pic>
      <p:sp>
        <p:nvSpPr>
          <p:cNvPr id="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r>
              <a:rPr b="0" lang="fr-FR" sz="4400" spc="-1" strike="noStrike">
                <a:latin typeface="Arial"/>
              </a:rPr>
              <a:t>Cliquez pour éditer le format du texte-titre</a:t>
            </a:r>
            <a:endParaRPr b="0" lang="fr-FR" sz="4400" spc="-1" strike="noStrike">
              <a:latin typeface="Arial"/>
            </a:endParaRPr>
          </a:p>
        </p:txBody>
      </p:sp>
      <p:sp>
        <p:nvSpPr>
          <p:cNvPr id="6"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3200" spc="-1" strike="noStrike">
                <a:latin typeface="Arial"/>
              </a:rPr>
              <a:t>Cliquez pour éditer le format du plan de texte</a:t>
            </a:r>
            <a:endParaRPr b="0" lang="fr-FR" sz="3200" spc="-1" strike="noStrike">
              <a:latin typeface="Arial"/>
            </a:endParaRPr>
          </a:p>
          <a:p>
            <a:pPr lvl="1" marL="864000" indent="-324000">
              <a:spcBef>
                <a:spcPts val="1134"/>
              </a:spcBef>
              <a:buClr>
                <a:srgbClr val="000000"/>
              </a:buClr>
              <a:buSzPct val="75000"/>
              <a:buFont typeface="Symbol" charset="2"/>
              <a:buChar char=""/>
            </a:pPr>
            <a:r>
              <a:rPr b="0" lang="fr-FR" sz="2800" spc="-1" strike="noStrike">
                <a:latin typeface="Arial"/>
              </a:rPr>
              <a:t>Second niveau de plan</a:t>
            </a:r>
            <a:endParaRPr b="0" lang="fr-FR" sz="2800" spc="-1" strike="noStrike">
              <a:latin typeface="Arial"/>
            </a:endParaRPr>
          </a:p>
          <a:p>
            <a:pPr lvl="2" marL="1296000" indent="-288000">
              <a:spcBef>
                <a:spcPts val="850"/>
              </a:spcBef>
              <a:buClr>
                <a:srgbClr val="000000"/>
              </a:buClr>
              <a:buSzPct val="45000"/>
              <a:buFont typeface="Wingdings" charset="2"/>
              <a:buChar char=""/>
            </a:pPr>
            <a:r>
              <a:rPr b="0" lang="fr-FR" sz="2400" spc="-1" strike="noStrike">
                <a:latin typeface="Arial"/>
              </a:rPr>
              <a:t>Troisième niveau de plan</a:t>
            </a:r>
            <a:endParaRPr b="0" lang="fr-FR" sz="2400" spc="-1" strike="noStrike">
              <a:latin typeface="Arial"/>
            </a:endParaRPr>
          </a:p>
          <a:p>
            <a:pPr lvl="3" marL="1728000" indent="-216000">
              <a:spcBef>
                <a:spcPts val="567"/>
              </a:spcBef>
              <a:buClr>
                <a:srgbClr val="000000"/>
              </a:buClr>
              <a:buSzPct val="75000"/>
              <a:buFont typeface="Symbol" charset="2"/>
              <a:buChar char=""/>
            </a:pPr>
            <a:r>
              <a:rPr b="0" lang="fr-FR" sz="2000" spc="-1" strike="noStrike">
                <a:latin typeface="Arial"/>
              </a:rPr>
              <a:t>Quatrième niveau de plan</a:t>
            </a:r>
            <a:endParaRPr b="0" lang="fr-FR" sz="2000" spc="-1" strike="noStrike">
              <a:latin typeface="Arial"/>
            </a:endParaRPr>
          </a:p>
          <a:p>
            <a:pPr lvl="4" marL="2160000" indent="-216000">
              <a:spcBef>
                <a:spcPts val="283"/>
              </a:spcBef>
              <a:buClr>
                <a:srgbClr val="000000"/>
              </a:buClr>
              <a:buSzPct val="45000"/>
              <a:buFont typeface="Wingdings" charset="2"/>
              <a:buChar char=""/>
            </a:pPr>
            <a:r>
              <a:rPr b="0" lang="fr-FR" sz="2000" spc="-1" strike="noStrike">
                <a:latin typeface="Arial"/>
              </a:rPr>
              <a:t>Cinquième niveau de plan</a:t>
            </a:r>
            <a:endParaRPr b="0" lang="fr-FR" sz="2000" spc="-1" strike="noStrike">
              <a:latin typeface="Arial"/>
            </a:endParaRPr>
          </a:p>
          <a:p>
            <a:pPr lvl="5" marL="2592000" indent="-216000">
              <a:spcBef>
                <a:spcPts val="283"/>
              </a:spcBef>
              <a:buClr>
                <a:srgbClr val="000000"/>
              </a:buClr>
              <a:buSzPct val="45000"/>
              <a:buFont typeface="Wingdings" charset="2"/>
              <a:buChar char=""/>
            </a:pPr>
            <a:r>
              <a:rPr b="0" lang="fr-FR" sz="2000" spc="-1" strike="noStrike">
                <a:latin typeface="Arial"/>
              </a:rPr>
              <a:t>Sixième niveau de plan</a:t>
            </a:r>
            <a:endParaRPr b="0" lang="fr-FR" sz="2000" spc="-1" strike="noStrike">
              <a:latin typeface="Arial"/>
            </a:endParaRPr>
          </a:p>
          <a:p>
            <a:pPr lvl="6" marL="3024000" indent="-216000">
              <a:spcBef>
                <a:spcPts val="283"/>
              </a:spcBef>
              <a:buClr>
                <a:srgbClr val="000000"/>
              </a:buClr>
              <a:buSzPct val="45000"/>
              <a:buFont typeface="Wingdings" charset="2"/>
              <a:buChar char=""/>
            </a:pPr>
            <a:r>
              <a:rPr b="0" lang="fr-FR" sz="2000" spc="-1" strike="noStrike">
                <a:latin typeface="Arial"/>
              </a:rPr>
              <a:t>Septième niveau de plan</a:t>
            </a:r>
            <a:endParaRPr b="0" lang="fr-FR"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cxnSp>
        <p:nvCxnSpPr>
          <p:cNvPr id="43" name="Connecteur droit 7"/>
          <p:cNvCxnSpPr/>
          <p:nvPr/>
        </p:nvCxnSpPr>
        <p:spPr>
          <a:xfrm flipV="1">
            <a:off x="0" y="0"/>
            <a:ext cx="4680" cy="6862680"/>
          </a:xfrm>
          <a:prstGeom prst="straightConnector1">
            <a:avLst/>
          </a:prstGeom>
          <a:ln w="76200">
            <a:solidFill>
              <a:srgbClr val="ffc000"/>
            </a:solidFill>
            <a:round/>
          </a:ln>
        </p:spPr>
      </p:cxnSp>
      <p:sp>
        <p:nvSpPr>
          <p:cNvPr id="44" name="ZoneTexte 8"/>
          <p:cNvSpPr/>
          <p:nvPr/>
        </p:nvSpPr>
        <p:spPr>
          <a:xfrm>
            <a:off x="39240" y="346320"/>
            <a:ext cx="8477280" cy="57708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3200" spc="-1" strike="noStrike">
                <a:solidFill>
                  <a:srgbClr val="000000"/>
                </a:solidFill>
                <a:latin typeface="Webdings"/>
                <a:ea typeface="DejaVu Sans"/>
              </a:rPr>
              <a:t></a:t>
            </a:r>
            <a:endParaRPr b="0" lang="fr-FR" sz="3200" spc="-1" strike="noStrike">
              <a:latin typeface="Arial"/>
            </a:endParaRPr>
          </a:p>
        </p:txBody>
      </p:sp>
      <p:sp>
        <p:nvSpPr>
          <p:cNvPr id="45" name="Rectangle 9"/>
          <p:cNvSpPr/>
          <p:nvPr/>
        </p:nvSpPr>
        <p:spPr>
          <a:xfrm>
            <a:off x="7934400" y="0"/>
            <a:ext cx="1205640" cy="32004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0" lang="fr-FR" sz="1800" spc="-1" strike="noStrike">
                <a:solidFill>
                  <a:schemeClr val="lt1"/>
                </a:solidFill>
                <a:latin typeface="Calibri"/>
                <a:ea typeface="DejaVu Sans"/>
              </a:rPr>
              <a:t>Séance 85</a:t>
            </a:r>
            <a:endParaRPr b="0" lang="fr-FR" sz="1800" spc="-1" strike="noStrike">
              <a:latin typeface="Arial"/>
            </a:endParaRPr>
          </a:p>
        </p:txBody>
      </p:sp>
      <p:sp>
        <p:nvSpPr>
          <p:cNvPr id="46" name="Rectangle 10"/>
          <p:cNvSpPr/>
          <p:nvPr/>
        </p:nvSpPr>
        <p:spPr>
          <a:xfrm>
            <a:off x="39240" y="0"/>
            <a:ext cx="7845120" cy="3200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p:style>
      </p:sp>
      <p:pic>
        <p:nvPicPr>
          <p:cNvPr id="47" name="Image 1" descr=""/>
          <p:cNvPicPr/>
          <p:nvPr/>
        </p:nvPicPr>
        <p:blipFill>
          <a:blip r:embed="rId2"/>
          <a:stretch/>
        </p:blipFill>
        <p:spPr>
          <a:xfrm>
            <a:off x="39240" y="6498000"/>
            <a:ext cx="514800" cy="355320"/>
          </a:xfrm>
          <a:prstGeom prst="rect">
            <a:avLst/>
          </a:prstGeom>
          <a:ln w="0">
            <a:noFill/>
          </a:ln>
        </p:spPr>
      </p:pic>
      <p:sp>
        <p:nvSpPr>
          <p:cNvPr id="48"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r>
              <a:rPr b="0" lang="fr-FR" sz="4400" spc="-1" strike="noStrike">
                <a:latin typeface="Arial"/>
              </a:rPr>
              <a:t>Cliquez pour éditer le format du texte-titre</a:t>
            </a:r>
            <a:endParaRPr b="0" lang="fr-FR" sz="4400" spc="-1" strike="noStrike">
              <a:latin typeface="Arial"/>
            </a:endParaRPr>
          </a:p>
        </p:txBody>
      </p:sp>
      <p:sp>
        <p:nvSpPr>
          <p:cNvPr id="49"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3200" spc="-1" strike="noStrike">
                <a:latin typeface="Arial"/>
              </a:rPr>
              <a:t>Cliquez pour éditer le format du plan de texte</a:t>
            </a:r>
            <a:endParaRPr b="0" lang="fr-FR" sz="3200" spc="-1" strike="noStrike">
              <a:latin typeface="Arial"/>
            </a:endParaRPr>
          </a:p>
          <a:p>
            <a:pPr lvl="1" marL="864000" indent="-324000">
              <a:spcBef>
                <a:spcPts val="1134"/>
              </a:spcBef>
              <a:buClr>
                <a:srgbClr val="000000"/>
              </a:buClr>
              <a:buSzPct val="75000"/>
              <a:buFont typeface="Symbol" charset="2"/>
              <a:buChar char=""/>
            </a:pPr>
            <a:r>
              <a:rPr b="0" lang="fr-FR" sz="2800" spc="-1" strike="noStrike">
                <a:latin typeface="Arial"/>
              </a:rPr>
              <a:t>Second niveau de plan</a:t>
            </a:r>
            <a:endParaRPr b="0" lang="fr-FR" sz="2800" spc="-1" strike="noStrike">
              <a:latin typeface="Arial"/>
            </a:endParaRPr>
          </a:p>
          <a:p>
            <a:pPr lvl="2" marL="1296000" indent="-288000">
              <a:spcBef>
                <a:spcPts val="850"/>
              </a:spcBef>
              <a:buClr>
                <a:srgbClr val="000000"/>
              </a:buClr>
              <a:buSzPct val="45000"/>
              <a:buFont typeface="Wingdings" charset="2"/>
              <a:buChar char=""/>
            </a:pPr>
            <a:r>
              <a:rPr b="0" lang="fr-FR" sz="2400" spc="-1" strike="noStrike">
                <a:latin typeface="Arial"/>
              </a:rPr>
              <a:t>Troisième niveau de plan</a:t>
            </a:r>
            <a:endParaRPr b="0" lang="fr-FR" sz="2400" spc="-1" strike="noStrike">
              <a:latin typeface="Arial"/>
            </a:endParaRPr>
          </a:p>
          <a:p>
            <a:pPr lvl="3" marL="1728000" indent="-216000">
              <a:spcBef>
                <a:spcPts val="567"/>
              </a:spcBef>
              <a:buClr>
                <a:srgbClr val="000000"/>
              </a:buClr>
              <a:buSzPct val="75000"/>
              <a:buFont typeface="Symbol" charset="2"/>
              <a:buChar char=""/>
            </a:pPr>
            <a:r>
              <a:rPr b="0" lang="fr-FR" sz="2000" spc="-1" strike="noStrike">
                <a:latin typeface="Arial"/>
              </a:rPr>
              <a:t>Quatrième niveau de plan</a:t>
            </a:r>
            <a:endParaRPr b="0" lang="fr-FR" sz="2000" spc="-1" strike="noStrike">
              <a:latin typeface="Arial"/>
            </a:endParaRPr>
          </a:p>
          <a:p>
            <a:pPr lvl="4" marL="2160000" indent="-216000">
              <a:spcBef>
                <a:spcPts val="283"/>
              </a:spcBef>
              <a:buClr>
                <a:srgbClr val="000000"/>
              </a:buClr>
              <a:buSzPct val="45000"/>
              <a:buFont typeface="Wingdings" charset="2"/>
              <a:buChar char=""/>
            </a:pPr>
            <a:r>
              <a:rPr b="0" lang="fr-FR" sz="2000" spc="-1" strike="noStrike">
                <a:latin typeface="Arial"/>
              </a:rPr>
              <a:t>Cinquième niveau de plan</a:t>
            </a:r>
            <a:endParaRPr b="0" lang="fr-FR" sz="2000" spc="-1" strike="noStrike">
              <a:latin typeface="Arial"/>
            </a:endParaRPr>
          </a:p>
          <a:p>
            <a:pPr lvl="5" marL="2592000" indent="-216000">
              <a:spcBef>
                <a:spcPts val="283"/>
              </a:spcBef>
              <a:buClr>
                <a:srgbClr val="000000"/>
              </a:buClr>
              <a:buSzPct val="45000"/>
              <a:buFont typeface="Wingdings" charset="2"/>
              <a:buChar char=""/>
            </a:pPr>
            <a:r>
              <a:rPr b="0" lang="fr-FR" sz="2000" spc="-1" strike="noStrike">
                <a:latin typeface="Arial"/>
              </a:rPr>
              <a:t>Sixième niveau de plan</a:t>
            </a:r>
            <a:endParaRPr b="0" lang="fr-FR" sz="2000" spc="-1" strike="noStrike">
              <a:latin typeface="Arial"/>
            </a:endParaRPr>
          </a:p>
          <a:p>
            <a:pPr lvl="6" marL="3024000" indent="-216000">
              <a:spcBef>
                <a:spcPts val="283"/>
              </a:spcBef>
              <a:buClr>
                <a:srgbClr val="000000"/>
              </a:buClr>
              <a:buSzPct val="45000"/>
              <a:buFont typeface="Wingdings" charset="2"/>
              <a:buChar char=""/>
            </a:pPr>
            <a:r>
              <a:rPr b="0" lang="fr-FR" sz="2000" spc="-1" strike="noStrike">
                <a:latin typeface="Arial"/>
              </a:rPr>
              <a:t>Septième niveau de plan</a:t>
            </a:r>
            <a:endParaRPr b="0" lang="fr-FR"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3.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3.png"/><Relationship Id="rId3"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6" name="PlaceHolder 1"/>
          <p:cNvSpPr>
            <a:spLocks noGrp="1"/>
          </p:cNvSpPr>
          <p:nvPr>
            <p:ph type="title"/>
          </p:nvPr>
        </p:nvSpPr>
        <p:spPr>
          <a:xfrm>
            <a:off x="588600" y="367920"/>
            <a:ext cx="7882200" cy="536760"/>
          </a:xfrm>
          <a:prstGeom prst="rect">
            <a:avLst/>
          </a:prstGeom>
          <a:noFill/>
          <a:ln w="0">
            <a:noFill/>
          </a:ln>
        </p:spPr>
        <p:txBody>
          <a:bodyPr lIns="90000" rIns="90000" tIns="45000" bIns="45000" anchor="ctr">
            <a:normAutofit/>
          </a:bodyPr>
          <a:p>
            <a:pPr indent="0" algn="ctr">
              <a:buNone/>
            </a:pPr>
            <a:endParaRPr b="0" lang="fr-FR" sz="4400" spc="-1" strike="noStrike">
              <a:latin typeface="Arial"/>
            </a:endParaRPr>
          </a:p>
        </p:txBody>
      </p:sp>
      <p:sp>
        <p:nvSpPr>
          <p:cNvPr id="87" name="PlaceHolder 2"/>
          <p:cNvSpPr>
            <a:spLocks noGrp="1"/>
          </p:cNvSpPr>
          <p:nvPr>
            <p:ph/>
          </p:nvPr>
        </p:nvSpPr>
        <p:spPr>
          <a:xfrm>
            <a:off x="8372160" y="6490080"/>
            <a:ext cx="767160" cy="363240"/>
          </a:xfrm>
          <a:prstGeom prst="rect">
            <a:avLst/>
          </a:prstGeom>
          <a:noFill/>
          <a:ln w="0">
            <a:noFill/>
          </a:ln>
        </p:spPr>
        <p:txBody>
          <a:bodyPr lIns="90000" rIns="90000" tIns="45000" bIns="45000" anchor="t">
            <a:noAutofit/>
          </a:bodyPr>
          <a:p>
            <a:pPr indent="0">
              <a:spcBef>
                <a:spcPts val="1417"/>
              </a:spcBef>
              <a:buNone/>
            </a:pPr>
            <a:endParaRPr b="0" lang="fr-FR" sz="3200" spc="-1" strike="noStrike">
              <a:latin typeface="Arial"/>
            </a:endParaRPr>
          </a:p>
        </p:txBody>
      </p:sp>
      <p:sp>
        <p:nvSpPr>
          <p:cNvPr id="88" name="Rectangle 4"/>
          <p:cNvSpPr/>
          <p:nvPr/>
        </p:nvSpPr>
        <p:spPr>
          <a:xfrm>
            <a:off x="0" y="367920"/>
            <a:ext cx="9139320" cy="65232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p:style>
      </p:sp>
      <p:sp>
        <p:nvSpPr>
          <p:cNvPr id="89" name="ZoneTexte 5"/>
          <p:cNvSpPr/>
          <p:nvPr/>
        </p:nvSpPr>
        <p:spPr>
          <a:xfrm>
            <a:off x="1206360" y="2255400"/>
            <a:ext cx="6756480" cy="3014280"/>
          </a:xfrm>
          <a:prstGeom prst="rect">
            <a:avLst/>
          </a:prstGeom>
          <a:noFill/>
          <a:ln w="0">
            <a:noFill/>
          </a:ln>
        </p:spPr>
        <p:style>
          <a:lnRef idx="0"/>
          <a:fillRef idx="0"/>
          <a:effectRef idx="0"/>
          <a:fontRef idx="minor"/>
        </p:style>
        <p:txBody>
          <a:bodyPr lIns="90000" rIns="90000" tIns="45000" bIns="45000" anchor="t">
            <a:spAutoFit/>
          </a:bodyPr>
          <a:p>
            <a:pPr marL="457200" indent="-457200">
              <a:lnSpc>
                <a:spcPct val="100000"/>
              </a:lnSpc>
              <a:buClr>
                <a:srgbClr val="ffffff"/>
              </a:buClr>
              <a:buFont typeface="Wingdings" charset="2"/>
              <a:buChar char=""/>
            </a:pPr>
            <a:r>
              <a:rPr b="1" lang="fr-FR" sz="3200" spc="-1" strike="noStrike">
                <a:solidFill>
                  <a:srgbClr val="ffffff"/>
                </a:solidFill>
                <a:latin typeface="Calibri"/>
                <a:ea typeface="DejaVu Sans"/>
              </a:rPr>
              <a:t>CE2 : Je sais poser et effectuer une addition et une soustraction en colonnes.</a:t>
            </a:r>
            <a:endParaRPr b="0" lang="fr-FR" sz="3200" spc="-1" strike="noStrike">
              <a:latin typeface="Arial"/>
            </a:endParaRPr>
          </a:p>
          <a:p>
            <a:pPr marL="457200" indent="-457200">
              <a:lnSpc>
                <a:spcPct val="100000"/>
              </a:lnSpc>
              <a:buClr>
                <a:srgbClr val="ffffff"/>
              </a:buClr>
              <a:buFont typeface="Wingdings" charset="2"/>
              <a:buChar char=""/>
            </a:pPr>
            <a:r>
              <a:rPr b="1" lang="fr-FR" sz="3200" spc="-1" strike="noStrike">
                <a:solidFill>
                  <a:srgbClr val="ffffff"/>
                </a:solidFill>
                <a:latin typeface="Calibri"/>
                <a:ea typeface="DejaVu Sans"/>
              </a:rPr>
              <a:t> </a:t>
            </a:r>
            <a:endParaRPr b="0" lang="fr-FR" sz="3200" spc="-1" strike="noStrike">
              <a:latin typeface="Arial"/>
            </a:endParaRPr>
          </a:p>
          <a:p>
            <a:pPr marL="457200" indent="-457200">
              <a:lnSpc>
                <a:spcPct val="100000"/>
              </a:lnSpc>
              <a:buClr>
                <a:srgbClr val="ffffff"/>
              </a:buClr>
              <a:buFont typeface="Wingdings" charset="2"/>
              <a:buChar char=""/>
            </a:pPr>
            <a:r>
              <a:rPr b="1" lang="fr-FR" sz="3200" spc="-1" strike="noStrike">
                <a:solidFill>
                  <a:srgbClr val="ffffff"/>
                </a:solidFill>
                <a:latin typeface="Calibri"/>
                <a:ea typeface="Microsoft YaHei"/>
              </a:rPr>
              <a:t>CM1 : </a:t>
            </a:r>
            <a:r>
              <a:rPr b="1" lang="fr-FR" sz="3200" spc="-1" strike="noStrike">
                <a:solidFill>
                  <a:srgbClr val="ffffff"/>
                </a:solidFill>
                <a:latin typeface="Calibri"/>
                <a:ea typeface="DejaVu Sans"/>
              </a:rPr>
              <a:t>Je sais comparer des nombres décimaux.</a:t>
            </a:r>
            <a:endParaRPr b="0" lang="fr-FR" sz="3200" spc="-1" strike="noStrike">
              <a:latin typeface="Arial"/>
            </a:endParaRPr>
          </a:p>
        </p:txBody>
      </p:sp>
      <p:pic>
        <p:nvPicPr>
          <p:cNvPr id="90" name="Image 6" descr=""/>
          <p:cNvPicPr/>
          <p:nvPr/>
        </p:nvPicPr>
        <p:blipFill>
          <a:blip r:embed="rId1"/>
          <a:stretch/>
        </p:blipFill>
        <p:spPr>
          <a:xfrm>
            <a:off x="3654360" y="608760"/>
            <a:ext cx="1830600" cy="1261440"/>
          </a:xfrm>
          <a:prstGeom prst="rect">
            <a:avLst/>
          </a:prstGeom>
          <a:ln w="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9" name="PlaceHolder 1"/>
          <p:cNvSpPr>
            <a:spLocks noGrp="1"/>
          </p:cNvSpPr>
          <p:nvPr>
            <p:ph/>
          </p:nvPr>
        </p:nvSpPr>
        <p:spPr>
          <a:xfrm>
            <a:off x="8372160" y="6490080"/>
            <a:ext cx="767160" cy="363240"/>
          </a:xfrm>
          <a:prstGeom prst="rect">
            <a:avLst/>
          </a:prstGeom>
          <a:noFill/>
          <a:ln w="0">
            <a:noFill/>
          </a:ln>
        </p:spPr>
        <p:txBody>
          <a:bodyPr lIns="90000" rIns="90000" tIns="45000" bIns="45000" anchor="t">
            <a:noAutofit/>
          </a:bodyPr>
          <a:p>
            <a:pPr indent="0" algn="ctr">
              <a:lnSpc>
                <a:spcPct val="90000"/>
              </a:lnSpc>
              <a:spcBef>
                <a:spcPts val="1001"/>
              </a:spcBef>
              <a:buNone/>
              <a:tabLst>
                <a:tab algn="l" pos="0"/>
              </a:tabLst>
            </a:pPr>
            <a:r>
              <a:rPr b="0" lang="fr-FR" sz="2000" spc="-1" strike="noStrike">
                <a:solidFill>
                  <a:srgbClr val="000000"/>
                </a:solidFill>
                <a:latin typeface="Calibri"/>
              </a:rPr>
              <a:t>4/5</a:t>
            </a:r>
            <a:endParaRPr b="0" lang="fr-FR" sz="2000" spc="-1" strike="noStrike">
              <a:latin typeface="Arial"/>
            </a:endParaRPr>
          </a:p>
        </p:txBody>
      </p:sp>
      <p:sp>
        <p:nvSpPr>
          <p:cNvPr id="290" name=""/>
          <p:cNvSpPr/>
          <p:nvPr/>
        </p:nvSpPr>
        <p:spPr>
          <a:xfrm>
            <a:off x="7740000" y="3780000"/>
            <a:ext cx="125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CM1</a:t>
            </a:r>
            <a:endParaRPr b="0" lang="fr-FR" sz="3200" spc="-1" strike="noStrike">
              <a:latin typeface="Arial"/>
            </a:endParaRPr>
          </a:p>
        </p:txBody>
      </p:sp>
      <p:sp>
        <p:nvSpPr>
          <p:cNvPr id="291" name="PlaceHolder 17"/>
          <p:cNvSpPr/>
          <p:nvPr/>
        </p:nvSpPr>
        <p:spPr>
          <a:xfrm>
            <a:off x="588600" y="367920"/>
            <a:ext cx="2319840" cy="536760"/>
          </a:xfrm>
          <a:prstGeom prst="rect">
            <a:avLst/>
          </a:prstGeom>
          <a:noFill/>
          <a:ln w="0">
            <a:noFill/>
          </a:ln>
        </p:spPr>
        <p:style>
          <a:lnRef idx="0"/>
          <a:fillRef idx="0"/>
          <a:effectRef idx="0"/>
          <a:fontRef idx="minor"/>
        </p:style>
        <p:txBody>
          <a:bodyPr lIns="90000" rIns="90000" tIns="45000" bIns="45000" anchor="ctr">
            <a:normAutofit fontScale="90000"/>
          </a:bodyPr>
          <a:p>
            <a:pPr>
              <a:lnSpc>
                <a:spcPct val="90000"/>
              </a:lnSpc>
              <a:tabLst>
                <a:tab algn="l" pos="0"/>
              </a:tabLst>
            </a:pPr>
            <a:r>
              <a:rPr b="0" lang="fr-FR" sz="3600" spc="-1" strike="noStrike">
                <a:solidFill>
                  <a:srgbClr val="c00000"/>
                </a:solidFill>
                <a:latin typeface="Calibri"/>
                <a:ea typeface="DejaVu Sans"/>
              </a:rPr>
              <a:t>Correction </a:t>
            </a:r>
            <a:endParaRPr b="0" lang="fr-FR" sz="3600" spc="-1" strike="noStrike">
              <a:latin typeface="Arial"/>
            </a:endParaRPr>
          </a:p>
        </p:txBody>
      </p:sp>
      <p:sp>
        <p:nvSpPr>
          <p:cNvPr id="292" name="PlaceHolder 16"/>
          <p:cNvSpPr/>
          <p:nvPr/>
        </p:nvSpPr>
        <p:spPr>
          <a:xfrm>
            <a:off x="588600" y="368280"/>
            <a:ext cx="2319840" cy="536760"/>
          </a:xfrm>
          <a:prstGeom prst="rect">
            <a:avLst/>
          </a:prstGeom>
          <a:noFill/>
          <a:ln w="0">
            <a:noFill/>
          </a:ln>
        </p:spPr>
        <p:style>
          <a:lnRef idx="0"/>
          <a:fillRef idx="0"/>
          <a:effectRef idx="0"/>
          <a:fontRef idx="minor"/>
        </p:style>
        <p:txBody>
          <a:bodyPr lIns="90000" rIns="90000" tIns="45000" bIns="45000" anchor="ctr">
            <a:normAutofit fontScale="90000"/>
          </a:bodyPr>
          <a:p>
            <a:pPr>
              <a:lnSpc>
                <a:spcPct val="90000"/>
              </a:lnSpc>
              <a:tabLst>
                <a:tab algn="l" pos="0"/>
              </a:tabLst>
            </a:pPr>
            <a:r>
              <a:rPr b="0" lang="fr-FR" sz="3600" spc="-1" strike="noStrike">
                <a:solidFill>
                  <a:srgbClr val="c00000"/>
                </a:solidFill>
                <a:latin typeface="Calibri"/>
                <a:ea typeface="DejaVu Sans"/>
              </a:rPr>
              <a:t>Correction </a:t>
            </a:r>
            <a:endParaRPr b="0" lang="fr-FR" sz="3600" spc="-1" strike="noStrike">
              <a:latin typeface="Arial"/>
            </a:endParaRPr>
          </a:p>
        </p:txBody>
      </p:sp>
      <p:pic>
        <p:nvPicPr>
          <p:cNvPr id="293" name="" descr=""/>
          <p:cNvPicPr/>
          <p:nvPr/>
        </p:nvPicPr>
        <p:blipFill>
          <a:blip r:embed="rId1"/>
          <a:stretch/>
        </p:blipFill>
        <p:spPr>
          <a:xfrm>
            <a:off x="860760" y="335160"/>
            <a:ext cx="7199640" cy="3437640"/>
          </a:xfrm>
          <a:prstGeom prst="rect">
            <a:avLst/>
          </a:prstGeom>
          <a:ln w="0">
            <a:noFill/>
          </a:ln>
        </p:spPr>
      </p:pic>
      <p:sp>
        <p:nvSpPr>
          <p:cNvPr id="294" name="PlaceHolder 18"/>
          <p:cNvSpPr/>
          <p:nvPr/>
        </p:nvSpPr>
        <p:spPr>
          <a:xfrm>
            <a:off x="588600" y="368280"/>
            <a:ext cx="2319840" cy="536760"/>
          </a:xfrm>
          <a:prstGeom prst="rect">
            <a:avLst/>
          </a:prstGeom>
          <a:noFill/>
          <a:ln w="0">
            <a:noFill/>
          </a:ln>
        </p:spPr>
        <p:style>
          <a:lnRef idx="0"/>
          <a:fillRef idx="0"/>
          <a:effectRef idx="0"/>
          <a:fontRef idx="minor"/>
        </p:style>
        <p:txBody>
          <a:bodyPr lIns="90000" rIns="90000" tIns="45000" bIns="45000" anchor="ctr">
            <a:normAutofit fontScale="90000"/>
          </a:bodyPr>
          <a:p>
            <a:pPr>
              <a:lnSpc>
                <a:spcPct val="90000"/>
              </a:lnSpc>
              <a:tabLst>
                <a:tab algn="l" pos="0"/>
              </a:tabLst>
            </a:pPr>
            <a:r>
              <a:rPr b="0" lang="fr-FR" sz="3600" spc="-1" strike="noStrike">
                <a:solidFill>
                  <a:srgbClr val="c00000"/>
                </a:solidFill>
                <a:latin typeface="Calibri"/>
                <a:ea typeface="DejaVu Sans"/>
              </a:rPr>
              <a:t>Correction </a:t>
            </a:r>
            <a:endParaRPr b="0" lang="fr-FR" sz="3600" spc="-1" strike="noStrike">
              <a:latin typeface="Arial"/>
            </a:endParaRPr>
          </a:p>
        </p:txBody>
      </p:sp>
      <p:sp>
        <p:nvSpPr>
          <p:cNvPr id="295" name="Titre 15"/>
          <p:cNvSpPr/>
          <p:nvPr/>
        </p:nvSpPr>
        <p:spPr>
          <a:xfrm>
            <a:off x="3228120" y="592560"/>
            <a:ext cx="4527360" cy="814680"/>
          </a:xfrm>
          <a:prstGeom prst="rect">
            <a:avLst/>
          </a:prstGeom>
          <a:noFill/>
          <a:ln w="0">
            <a:noFill/>
          </a:ln>
        </p:spPr>
        <p:style>
          <a:lnRef idx="0"/>
          <a:fillRef idx="0"/>
          <a:effectRef idx="0"/>
          <a:fontRef idx="minor"/>
        </p:style>
        <p:txBody>
          <a:bodyPr lIns="90000" rIns="90000" tIns="45000" bIns="45000" anchor="ctr">
            <a:normAutofit fontScale="72000"/>
          </a:bodyPr>
          <a:p>
            <a:pPr>
              <a:lnSpc>
                <a:spcPct val="90000"/>
              </a:lnSpc>
            </a:pPr>
            <a:r>
              <a:rPr b="0" lang="fr-FR" sz="7200" spc="-1" strike="noStrike">
                <a:solidFill>
                  <a:srgbClr val="000000"/>
                </a:solidFill>
                <a:latin typeface="Calibri"/>
                <a:ea typeface="DejaVu Sans"/>
              </a:rPr>
              <a:t>1   3    ,   </a:t>
            </a:r>
            <a:r>
              <a:rPr b="0" lang="fr-FR" sz="4400" spc="-1" strike="noStrike">
                <a:solidFill>
                  <a:srgbClr val="000000"/>
                </a:solidFill>
                <a:latin typeface="Calibri"/>
                <a:ea typeface="DejaVu Sans"/>
              </a:rPr>
              <a:t> </a:t>
            </a:r>
            <a:r>
              <a:rPr b="0" lang="fr-FR" sz="7200" spc="-1" strike="noStrike">
                <a:solidFill>
                  <a:srgbClr val="000000"/>
                </a:solidFill>
                <a:latin typeface="Calibri"/>
                <a:ea typeface="DejaVu Sans"/>
              </a:rPr>
              <a:t>9   5</a:t>
            </a:r>
            <a:endParaRPr b="0" lang="fr-FR" sz="7200" spc="-1" strike="noStrike">
              <a:latin typeface="Arial"/>
            </a:endParaRPr>
          </a:p>
        </p:txBody>
      </p:sp>
      <p:sp>
        <p:nvSpPr>
          <p:cNvPr id="296" name=""/>
          <p:cNvSpPr/>
          <p:nvPr/>
        </p:nvSpPr>
        <p:spPr>
          <a:xfrm flipH="1">
            <a:off x="2483640" y="2188800"/>
            <a:ext cx="4353840" cy="7200"/>
          </a:xfrm>
          <a:prstGeom prst="line">
            <a:avLst/>
          </a:prstGeom>
          <a:ln w="36000">
            <a:solidFill>
              <a:srgbClr val="000000"/>
            </a:solidFill>
            <a:round/>
          </a:ln>
        </p:spPr>
        <p:style>
          <a:lnRef idx="0"/>
          <a:fillRef idx="0"/>
          <a:effectRef idx="0"/>
          <a:fontRef idx="minor"/>
        </p:style>
      </p:sp>
      <p:sp>
        <p:nvSpPr>
          <p:cNvPr id="297" name="Titre 16"/>
          <p:cNvSpPr/>
          <p:nvPr/>
        </p:nvSpPr>
        <p:spPr>
          <a:xfrm>
            <a:off x="2267640" y="2221920"/>
            <a:ext cx="4842360" cy="764640"/>
          </a:xfrm>
          <a:prstGeom prst="rect">
            <a:avLst/>
          </a:prstGeom>
          <a:noFill/>
          <a:ln w="0">
            <a:noFill/>
          </a:ln>
        </p:spPr>
        <p:style>
          <a:lnRef idx="0"/>
          <a:fillRef idx="0"/>
          <a:effectRef idx="0"/>
          <a:fontRef idx="minor"/>
        </p:style>
        <p:txBody>
          <a:bodyPr lIns="90000" rIns="90000" tIns="45000" bIns="45000" anchor="ctr">
            <a:normAutofit fontScale="67000"/>
          </a:bodyPr>
          <a:p>
            <a:pPr>
              <a:lnSpc>
                <a:spcPct val="90000"/>
              </a:lnSpc>
            </a:pPr>
            <a:r>
              <a:rPr b="0" lang="fr-FR" sz="7200" spc="-1" strike="noStrike">
                <a:solidFill>
                  <a:srgbClr val="000000"/>
                </a:solidFill>
                <a:latin typeface="Calibri"/>
                <a:ea typeface="DejaVu Sans"/>
              </a:rPr>
              <a:t>       </a:t>
            </a:r>
            <a:r>
              <a:rPr b="0" lang="fr-FR" sz="7200" spc="-1" strike="noStrike">
                <a:solidFill>
                  <a:srgbClr val="000000"/>
                </a:solidFill>
                <a:latin typeface="Calibri"/>
                <a:ea typeface="DejaVu Sans"/>
              </a:rPr>
              <a:t>7   4    ,    1    0</a:t>
            </a:r>
            <a:endParaRPr b="0" lang="fr-FR" sz="7200" spc="-1" strike="noStrike">
              <a:latin typeface="Arial"/>
            </a:endParaRPr>
          </a:p>
        </p:txBody>
      </p:sp>
      <p:sp>
        <p:nvSpPr>
          <p:cNvPr id="298" name="Titre 17"/>
          <p:cNvSpPr/>
          <p:nvPr/>
        </p:nvSpPr>
        <p:spPr>
          <a:xfrm>
            <a:off x="1462680" y="1379520"/>
            <a:ext cx="5760000" cy="784800"/>
          </a:xfrm>
          <a:prstGeom prst="rect">
            <a:avLst/>
          </a:prstGeom>
          <a:noFill/>
          <a:ln w="0">
            <a:noFill/>
          </a:ln>
        </p:spPr>
        <p:style>
          <a:lnRef idx="0"/>
          <a:fillRef idx="0"/>
          <a:effectRef idx="0"/>
          <a:fontRef idx="minor"/>
        </p:style>
        <p:txBody>
          <a:bodyPr lIns="90000" rIns="90000" tIns="45000" bIns="45000" anchor="ctr">
            <a:normAutofit fontScale="69000"/>
          </a:bodyPr>
          <a:p>
            <a:pPr>
              <a:lnSpc>
                <a:spcPct val="90000"/>
              </a:lnSpc>
            </a:pPr>
            <a:r>
              <a:rPr b="0" lang="fr-FR" sz="7200" spc="-1" strike="noStrike">
                <a:solidFill>
                  <a:srgbClr val="000000"/>
                </a:solidFill>
                <a:latin typeface="Calibri"/>
                <a:ea typeface="DejaVu Sans"/>
              </a:rPr>
              <a:t> </a:t>
            </a:r>
            <a:r>
              <a:rPr b="0" lang="fr-FR" sz="7200" spc="-1" strike="noStrike">
                <a:solidFill>
                  <a:srgbClr val="000000"/>
                </a:solidFill>
                <a:latin typeface="Calibri"/>
                <a:ea typeface="DejaVu Sans"/>
              </a:rPr>
              <a:t>+         6   0    ,   </a:t>
            </a:r>
            <a:r>
              <a:rPr b="0" lang="fr-FR" sz="4400" spc="-1" strike="noStrike">
                <a:solidFill>
                  <a:srgbClr val="000000"/>
                </a:solidFill>
                <a:latin typeface="Calibri"/>
                <a:ea typeface="DejaVu Sans"/>
              </a:rPr>
              <a:t> </a:t>
            </a:r>
            <a:r>
              <a:rPr b="0" lang="fr-FR" sz="2000" spc="-1" strike="noStrike">
                <a:solidFill>
                  <a:srgbClr val="000000"/>
                </a:solidFill>
                <a:latin typeface="Calibri"/>
                <a:ea typeface="DejaVu Sans"/>
              </a:rPr>
              <a:t> </a:t>
            </a:r>
            <a:r>
              <a:rPr b="0" lang="fr-FR" sz="7200" spc="-1" strike="noStrike">
                <a:solidFill>
                  <a:srgbClr val="000000"/>
                </a:solidFill>
                <a:latin typeface="Calibri"/>
                <a:ea typeface="DejaVu Sans"/>
              </a:rPr>
              <a:t>1</a:t>
            </a:r>
            <a:r>
              <a:rPr b="0" lang="fr-FR" sz="2200" spc="-1" strike="noStrike">
                <a:solidFill>
                  <a:srgbClr val="000000"/>
                </a:solidFill>
                <a:latin typeface="Calibri"/>
                <a:ea typeface="DejaVu Sans"/>
              </a:rPr>
              <a:t>             </a:t>
            </a:r>
            <a:r>
              <a:rPr b="0" lang="fr-FR" sz="7200" spc="-1" strike="noStrike">
                <a:solidFill>
                  <a:srgbClr val="000000"/>
                </a:solidFill>
                <a:latin typeface="Calibri"/>
                <a:ea typeface="DejaVu Sans"/>
              </a:rPr>
              <a:t>5</a:t>
            </a:r>
            <a:endParaRPr b="0" lang="fr-FR" sz="7200" spc="-1" strike="noStrike">
              <a:latin typeface="Arial"/>
            </a:endParaRPr>
          </a:p>
        </p:txBody>
      </p:sp>
      <p:grpSp>
        <p:nvGrpSpPr>
          <p:cNvPr id="299" name=""/>
          <p:cNvGrpSpPr/>
          <p:nvPr/>
        </p:nvGrpSpPr>
        <p:grpSpPr>
          <a:xfrm>
            <a:off x="4078800" y="259920"/>
            <a:ext cx="347760" cy="432360"/>
            <a:chOff x="4078800" y="259920"/>
            <a:chExt cx="347760" cy="432360"/>
          </a:xfrm>
        </p:grpSpPr>
        <p:sp>
          <p:nvSpPr>
            <p:cNvPr id="300" name="Titre 12"/>
            <p:cNvSpPr/>
            <p:nvPr/>
          </p:nvSpPr>
          <p:spPr>
            <a:xfrm>
              <a:off x="4078800" y="259920"/>
              <a:ext cx="347040" cy="432360"/>
            </a:xfrm>
            <a:prstGeom prst="rect">
              <a:avLst/>
            </a:prstGeom>
            <a:noFill/>
            <a:ln w="0">
              <a:noFill/>
            </a:ln>
          </p:spPr>
          <p:style>
            <a:lnRef idx="0"/>
            <a:fillRef idx="0"/>
            <a:effectRef idx="0"/>
            <a:fontRef idx="minor"/>
          </p:style>
          <p:txBody>
            <a:bodyPr lIns="90000" rIns="90000" tIns="45000" bIns="45000" anchor="ctr">
              <a:normAutofit fontScale="34000"/>
            </a:bodyPr>
            <a:p>
              <a:pPr>
                <a:lnSpc>
                  <a:spcPct val="90000"/>
                </a:lnSpc>
              </a:pPr>
              <a:r>
                <a:rPr b="0" lang="fr-FR" sz="7200" spc="-1" strike="noStrike">
                  <a:solidFill>
                    <a:srgbClr val="000000"/>
                  </a:solidFill>
                  <a:latin typeface="Calibri"/>
                  <a:ea typeface="DejaVu Sans"/>
                </a:rPr>
                <a:t>1</a:t>
              </a:r>
              <a:endParaRPr b="0" lang="fr-FR" sz="7200" spc="-1" strike="noStrike">
                <a:latin typeface="Arial"/>
              </a:endParaRPr>
            </a:p>
          </p:txBody>
        </p:sp>
        <p:sp>
          <p:nvSpPr>
            <p:cNvPr id="301" name=""/>
            <p:cNvSpPr/>
            <p:nvPr/>
          </p:nvSpPr>
          <p:spPr>
            <a:xfrm>
              <a:off x="4080240" y="309240"/>
              <a:ext cx="346320" cy="333360"/>
            </a:xfrm>
            <a:prstGeom prst="ellipse">
              <a:avLst/>
            </a:prstGeom>
            <a:noFill/>
            <a:ln w="36000">
              <a:solidFill>
                <a:srgbClr val="000000"/>
              </a:solidFill>
              <a:round/>
            </a:ln>
          </p:spPr>
          <p:style>
            <a:lnRef idx="0"/>
            <a:fillRef idx="0"/>
            <a:effectRef idx="0"/>
            <a:fontRef idx="minor"/>
          </p:style>
        </p:sp>
      </p:grpSp>
      <p:sp>
        <p:nvSpPr>
          <p:cNvPr id="302" name=""/>
          <p:cNvSpPr/>
          <p:nvPr/>
        </p:nvSpPr>
        <p:spPr>
          <a:xfrm>
            <a:off x="180000" y="3600360"/>
            <a:ext cx="8820000" cy="360"/>
          </a:xfrm>
          <a:prstGeom prst="line">
            <a:avLst/>
          </a:prstGeom>
          <a:ln w="36000">
            <a:solidFill>
              <a:srgbClr val="000000"/>
            </a:solidFill>
            <a:round/>
          </a:ln>
        </p:spPr>
        <p:style>
          <a:lnRef idx="0"/>
          <a:fillRef idx="0"/>
          <a:effectRef idx="0"/>
          <a:fontRef idx="minor"/>
        </p:style>
      </p:sp>
      <p:grpSp>
        <p:nvGrpSpPr>
          <p:cNvPr id="303" name=""/>
          <p:cNvGrpSpPr/>
          <p:nvPr/>
        </p:nvGrpSpPr>
        <p:grpSpPr>
          <a:xfrm>
            <a:off x="5656320" y="249480"/>
            <a:ext cx="347760" cy="432360"/>
            <a:chOff x="5656320" y="249480"/>
            <a:chExt cx="347760" cy="432360"/>
          </a:xfrm>
        </p:grpSpPr>
        <p:sp>
          <p:nvSpPr>
            <p:cNvPr id="304" name="Titre 12"/>
            <p:cNvSpPr/>
            <p:nvPr/>
          </p:nvSpPr>
          <p:spPr>
            <a:xfrm>
              <a:off x="5656320" y="249480"/>
              <a:ext cx="347040" cy="432360"/>
            </a:xfrm>
            <a:prstGeom prst="rect">
              <a:avLst/>
            </a:prstGeom>
            <a:noFill/>
            <a:ln w="0">
              <a:noFill/>
            </a:ln>
          </p:spPr>
          <p:style>
            <a:lnRef idx="0"/>
            <a:fillRef idx="0"/>
            <a:effectRef idx="0"/>
            <a:fontRef idx="minor"/>
          </p:style>
          <p:txBody>
            <a:bodyPr lIns="90000" rIns="90000" tIns="45000" bIns="45000" anchor="ctr">
              <a:normAutofit fontScale="34000"/>
            </a:bodyPr>
            <a:p>
              <a:pPr>
                <a:lnSpc>
                  <a:spcPct val="90000"/>
                </a:lnSpc>
              </a:pPr>
              <a:r>
                <a:rPr b="0" lang="fr-FR" sz="7200" spc="-1" strike="noStrike">
                  <a:solidFill>
                    <a:srgbClr val="000000"/>
                  </a:solidFill>
                  <a:latin typeface="Calibri"/>
                  <a:ea typeface="DejaVu Sans"/>
                </a:rPr>
                <a:t>1</a:t>
              </a:r>
              <a:endParaRPr b="0" lang="fr-FR" sz="7200" spc="-1" strike="noStrike">
                <a:latin typeface="Arial"/>
              </a:endParaRPr>
            </a:p>
          </p:txBody>
        </p:sp>
        <p:sp>
          <p:nvSpPr>
            <p:cNvPr id="305" name=""/>
            <p:cNvSpPr/>
            <p:nvPr/>
          </p:nvSpPr>
          <p:spPr>
            <a:xfrm>
              <a:off x="5657760" y="298800"/>
              <a:ext cx="346320" cy="333360"/>
            </a:xfrm>
            <a:prstGeom prst="ellipse">
              <a:avLst/>
            </a:prstGeom>
            <a:noFill/>
            <a:ln w="36000">
              <a:solidFill>
                <a:srgbClr val="000000"/>
              </a:solidFill>
              <a:round/>
            </a:ln>
          </p:spPr>
          <p:style>
            <a:lnRef idx="0"/>
            <a:fillRef idx="0"/>
            <a:effectRef idx="0"/>
            <a:fontRef idx="minor"/>
          </p:style>
        </p:sp>
      </p:grpSp>
      <p:sp>
        <p:nvSpPr>
          <p:cNvPr id="306" name=""/>
          <p:cNvSpPr/>
          <p:nvPr/>
        </p:nvSpPr>
        <p:spPr>
          <a:xfrm>
            <a:off x="7920000" y="540000"/>
            <a:ext cx="107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CE2</a:t>
            </a:r>
            <a:endParaRPr b="0" lang="fr-FR" sz="3200" spc="-1" strike="noStrike">
              <a:latin typeface="Arial"/>
            </a:endParaRPr>
          </a:p>
        </p:txBody>
      </p:sp>
      <p:grpSp>
        <p:nvGrpSpPr>
          <p:cNvPr id="307" name="Groupe 7"/>
          <p:cNvGrpSpPr/>
          <p:nvPr/>
        </p:nvGrpSpPr>
        <p:grpSpPr>
          <a:xfrm>
            <a:off x="5354280" y="4455720"/>
            <a:ext cx="3599280" cy="2034000"/>
            <a:chOff x="5354280" y="4455720"/>
            <a:chExt cx="3599280" cy="2034000"/>
          </a:xfrm>
        </p:grpSpPr>
        <p:sp>
          <p:nvSpPr>
            <p:cNvPr id="308" name="Rectangle 58"/>
            <p:cNvSpPr/>
            <p:nvPr/>
          </p:nvSpPr>
          <p:spPr>
            <a:xfrm>
              <a:off x="535428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c00000"/>
                  </a:solidFill>
                  <a:latin typeface="Aptos"/>
                  <a:ea typeface="DejaVu Sans"/>
                </a:rPr>
                <a:t>D</a:t>
              </a:r>
              <a:endParaRPr b="0" lang="fr-FR" sz="4400" spc="-1" strike="noStrike">
                <a:latin typeface="Arial"/>
              </a:endParaRPr>
            </a:p>
          </p:txBody>
        </p:sp>
        <p:sp>
          <p:nvSpPr>
            <p:cNvPr id="309" name="Rectangle 59"/>
            <p:cNvSpPr/>
            <p:nvPr/>
          </p:nvSpPr>
          <p:spPr>
            <a:xfrm>
              <a:off x="625824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0070c0"/>
                  </a:solidFill>
                  <a:latin typeface="Aptos"/>
                  <a:ea typeface="DejaVu Sans"/>
                </a:rPr>
                <a:t>U</a:t>
              </a:r>
              <a:endParaRPr b="0" lang="fr-FR" sz="4400" spc="-1" strike="noStrike">
                <a:latin typeface="Arial"/>
              </a:endParaRPr>
            </a:p>
          </p:txBody>
        </p:sp>
        <p:sp>
          <p:nvSpPr>
            <p:cNvPr id="310" name="Rectangle 60"/>
            <p:cNvSpPr/>
            <p:nvPr/>
          </p:nvSpPr>
          <p:spPr>
            <a:xfrm>
              <a:off x="535428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sp>
        <p:sp>
          <p:nvSpPr>
            <p:cNvPr id="311" name="Rectangle 61"/>
            <p:cNvSpPr/>
            <p:nvPr/>
          </p:nvSpPr>
          <p:spPr>
            <a:xfrm>
              <a:off x="625824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0</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1</a:t>
              </a:r>
              <a:endParaRPr b="0" lang="fr-FR" sz="1950" spc="-1" strike="noStrike">
                <a:latin typeface="Arial"/>
              </a:endParaRPr>
            </a:p>
          </p:txBody>
        </p:sp>
        <p:sp>
          <p:nvSpPr>
            <p:cNvPr id="312" name="Rectangle 62"/>
            <p:cNvSpPr/>
            <p:nvPr/>
          </p:nvSpPr>
          <p:spPr>
            <a:xfrm>
              <a:off x="7144920" y="4455720"/>
              <a:ext cx="902880" cy="74016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dixièmes</a:t>
              </a:r>
              <a:endParaRPr b="0" lang="fr-FR" sz="1200" spc="-1" strike="noStrike">
                <a:latin typeface="Arial"/>
              </a:endParaRPr>
            </a:p>
          </p:txBody>
        </p:sp>
        <p:sp>
          <p:nvSpPr>
            <p:cNvPr id="313" name="Rectangle 63"/>
            <p:cNvSpPr/>
            <p:nvPr/>
          </p:nvSpPr>
          <p:spPr>
            <a:xfrm>
              <a:off x="805068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centièmes</a:t>
              </a:r>
              <a:endParaRPr b="0" lang="fr-FR" sz="1200" spc="-1" strike="noStrike">
                <a:latin typeface="Arial"/>
              </a:endParaRPr>
            </a:p>
          </p:txBody>
        </p:sp>
        <p:sp>
          <p:nvSpPr>
            <p:cNvPr id="314" name="Rectangle 64"/>
            <p:cNvSpPr/>
            <p:nvPr/>
          </p:nvSpPr>
          <p:spPr>
            <a:xfrm>
              <a:off x="7146360" y="5201280"/>
              <a:ext cx="90324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8 </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4</a:t>
              </a:r>
              <a:endParaRPr b="0" lang="fr-FR" sz="1950" spc="-1" strike="noStrike">
                <a:latin typeface="Arial"/>
              </a:endParaRPr>
            </a:p>
          </p:txBody>
        </p:sp>
        <p:sp>
          <p:nvSpPr>
            <p:cNvPr id="315" name="Rectangle 65"/>
            <p:cNvSpPr/>
            <p:nvPr/>
          </p:nvSpPr>
          <p:spPr>
            <a:xfrm>
              <a:off x="804888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a:p>
              <a:pPr>
                <a:lnSpc>
                  <a:spcPct val="100000"/>
                </a:lnSpc>
              </a:pPr>
              <a:endParaRPr b="0" lang="fr-FR" sz="1800" spc="-1" strike="noStrike">
                <a:latin typeface="Arial"/>
              </a:endParaRPr>
            </a:p>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p:txBody>
        </p:sp>
        <p:sp>
          <p:nvSpPr>
            <p:cNvPr id="316" name="ZoneTexte 30"/>
            <p:cNvSpPr/>
            <p:nvPr/>
          </p:nvSpPr>
          <p:spPr>
            <a:xfrm>
              <a:off x="6970320" y="4996800"/>
              <a:ext cx="696960" cy="820440"/>
            </a:xfrm>
            <a:prstGeom prst="rect">
              <a:avLst/>
            </a:prstGeom>
            <a:noFill/>
            <a:ln w="0">
              <a:noFill/>
            </a:ln>
          </p:spPr>
          <p:style>
            <a:lnRef idx="0"/>
            <a:fillRef idx="0"/>
            <a:effectRef idx="0"/>
            <a:fontRef idx="minor"/>
          </p:style>
        </p:sp>
        <mc:AlternateContent>
          <mc:Choice xmlns:a14="http://schemas.microsoft.com/office/drawing/2010/main" Requires="a14">
            <p:sp>
              <p:nvSpPr>
                <p:cNvPr id="317" name="ZoneTexte 31"/>
                <p:cNvSpPr txBox="1"/>
                <p:nvPr/>
              </p:nvSpPr>
              <p:spPr>
                <a:xfrm>
                  <a:off x="7347960" y="4743360"/>
                  <a:ext cx="552240" cy="370800"/>
                </a:xfrm>
                <a:prstGeom prst="rect">
                  <a:avLst/>
                </a:prstGeom>
              </p:spPr>
              <p:txBody>
                <a:bodyPr/>
                <a:p>
                  <a14:m>
                    <m:oMath xmlns:m="http://schemas.openxmlformats.org/officeDocument/2006/math">
                      <m:f>
                        <m:num>
                          <m:r>
                            <m:t xml:space="preserve">1</m:t>
                          </m:r>
                        </m:num>
                        <m:den>
                          <m:r>
                            <m:t xml:space="preserve">10</m:t>
                          </m:r>
                        </m:den>
                      </m:f>
                      <m:r>
                        <m:t xml:space="preserve">=</m:t>
                      </m:r>
                      <m:r>
                        <m:t xml:space="preserve">0,1</m:t>
                      </m:r>
                    </m:oMath>
                  </a14:m>
                </a:p>
              </p:txBody>
            </p:sp>
          </mc:Choice>
          <mc:Fallback/>
        </mc:AlternateContent>
        <mc:AlternateContent>
          <mc:Choice xmlns:a14="http://schemas.microsoft.com/office/drawing/2010/main" Requires="a14">
            <p:sp>
              <p:nvSpPr>
                <p:cNvPr id="318" name="ZoneTexte 32"/>
                <p:cNvSpPr txBox="1"/>
                <p:nvPr/>
              </p:nvSpPr>
              <p:spPr>
                <a:xfrm>
                  <a:off x="8181720" y="4758480"/>
                  <a:ext cx="707400" cy="370440"/>
                </a:xfrm>
                <a:prstGeom prst="rect">
                  <a:avLst/>
                </a:prstGeom>
              </p:spPr>
              <p:txBody>
                <a:bodyPr/>
                <a:p>
                  <a14:m>
                    <m:oMath xmlns:m="http://schemas.openxmlformats.org/officeDocument/2006/math">
                      <m:f>
                        <m:num>
                          <m:r>
                            <m:t xml:space="preserve">1</m:t>
                          </m:r>
                        </m:num>
                        <m:den>
                          <m:r>
                            <m:t xml:space="preserve">100</m:t>
                          </m:r>
                        </m:den>
                      </m:f>
                      <m:r>
                        <m:t xml:space="preserve">=</m:t>
                      </m:r>
                      <m:r>
                        <m:t xml:space="preserve">0,01</m:t>
                      </m:r>
                    </m:oMath>
                  </a14:m>
                </a:p>
              </p:txBody>
            </p:sp>
          </mc:Choice>
          <mc:Fallback/>
        </mc:AlternateContent>
      </p:grpSp>
      <p:sp>
        <p:nvSpPr>
          <p:cNvPr id="319" name="Titre 58"/>
          <p:cNvSpPr/>
          <p:nvPr/>
        </p:nvSpPr>
        <p:spPr>
          <a:xfrm>
            <a:off x="6972120" y="564300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p:sp>
        <p:nvSpPr>
          <p:cNvPr id="320" name="Titre 59"/>
          <p:cNvSpPr/>
          <p:nvPr/>
        </p:nvSpPr>
        <p:spPr>
          <a:xfrm>
            <a:off x="6972120" y="564300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p:sp>
        <p:nvSpPr>
          <p:cNvPr id="321" name="Titre 60"/>
          <p:cNvSpPr/>
          <p:nvPr/>
        </p:nvSpPr>
        <p:spPr>
          <a:xfrm>
            <a:off x="6970320" y="511416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mc:AlternateContent>
        <mc:Choice xmlns:a14="http://schemas.microsoft.com/office/drawing/2010/main" Requires="a14">
          <p:sp>
            <p:nvSpPr>
              <p:cNvPr id="322" name="ZoneTexte 33"/>
              <p:cNvSpPr txBox="1"/>
              <p:nvPr/>
            </p:nvSpPr>
            <p:spPr>
              <a:xfrm>
                <a:off x="2039760" y="4741560"/>
                <a:ext cx="1718640" cy="594000"/>
              </a:xfrm>
              <a:prstGeom prst="rect">
                <a:avLst/>
              </a:prstGeom>
            </p:spPr>
            <p:txBody>
              <a:bodyPr/>
              <a:p>
                <a14:m>
                  <m:oMath xmlns:m="http://schemas.openxmlformats.org/officeDocument/2006/math">
                    <m:r>
                      <m:t xml:space="preserve">0,8</m:t>
                    </m:r>
                    <m:r>
                      <m:t xml:space="preserve">&lt;</m:t>
                    </m:r>
                    <m:r>
                      <m:t xml:space="preserve">1,4</m:t>
                    </m:r>
                  </m:oMath>
                </a14:m>
              </a:p>
            </p:txBody>
          </p:sp>
        </mc:Choice>
        <mc:Fallback/>
      </mc:AlternateContent>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3" name=""/>
          <p:cNvSpPr/>
          <p:nvPr/>
        </p:nvSpPr>
        <p:spPr>
          <a:xfrm>
            <a:off x="7920000" y="540000"/>
            <a:ext cx="107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CE2</a:t>
            </a:r>
            <a:endParaRPr b="0" lang="fr-FR" sz="3200" spc="-1" strike="noStrike">
              <a:latin typeface="Arial"/>
            </a:endParaRPr>
          </a:p>
        </p:txBody>
      </p:sp>
      <p:sp>
        <p:nvSpPr>
          <p:cNvPr id="324" name="PlaceHolder 13"/>
          <p:cNvSpPr/>
          <p:nvPr/>
        </p:nvSpPr>
        <p:spPr>
          <a:xfrm>
            <a:off x="8363520" y="6481440"/>
            <a:ext cx="767160" cy="363240"/>
          </a:xfrm>
          <a:prstGeom prst="rect">
            <a:avLst/>
          </a:prstGeom>
          <a:noFill/>
          <a:ln w="0">
            <a:noFill/>
          </a:ln>
        </p:spPr>
        <p:style>
          <a:lnRef idx="0"/>
          <a:fillRef idx="0"/>
          <a:effectRef idx="0"/>
          <a:fontRef idx="minor"/>
        </p:style>
        <p:txBody>
          <a:bodyPr lIns="90000" rIns="90000" tIns="45000" bIns="45000" anchor="t">
            <a:noAutofit/>
          </a:bodyPr>
          <a:p>
            <a:pPr algn="ctr">
              <a:lnSpc>
                <a:spcPct val="90000"/>
              </a:lnSpc>
              <a:spcBef>
                <a:spcPts val="1001"/>
              </a:spcBef>
              <a:tabLst>
                <a:tab algn="l" pos="0"/>
              </a:tabLst>
            </a:pPr>
            <a:r>
              <a:rPr b="0" lang="fr-FR" sz="2000" spc="-1" strike="noStrike">
                <a:solidFill>
                  <a:srgbClr val="000000"/>
                </a:solidFill>
                <a:latin typeface="Calibri"/>
                <a:ea typeface="DejaVu Sans"/>
              </a:rPr>
              <a:t>5/5</a:t>
            </a:r>
            <a:endParaRPr b="0" lang="fr-FR" sz="2000" spc="-1" strike="noStrike">
              <a:latin typeface="Arial"/>
            </a:endParaRPr>
          </a:p>
        </p:txBody>
      </p:sp>
      <p:sp>
        <p:nvSpPr>
          <p:cNvPr id="325" name=""/>
          <p:cNvSpPr/>
          <p:nvPr/>
        </p:nvSpPr>
        <p:spPr>
          <a:xfrm>
            <a:off x="171360" y="3591360"/>
            <a:ext cx="8820000" cy="360"/>
          </a:xfrm>
          <a:prstGeom prst="line">
            <a:avLst/>
          </a:prstGeom>
          <a:ln w="36000">
            <a:solidFill>
              <a:srgbClr val="000000"/>
            </a:solidFill>
            <a:round/>
          </a:ln>
        </p:spPr>
        <p:style>
          <a:lnRef idx="0"/>
          <a:fillRef idx="0"/>
          <a:effectRef idx="0"/>
          <a:fontRef idx="minor"/>
        </p:style>
      </p:sp>
      <p:sp>
        <p:nvSpPr>
          <p:cNvPr id="326" name=""/>
          <p:cNvSpPr/>
          <p:nvPr/>
        </p:nvSpPr>
        <p:spPr>
          <a:xfrm>
            <a:off x="7731360" y="3771360"/>
            <a:ext cx="125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CM1</a:t>
            </a:r>
            <a:endParaRPr b="0" lang="fr-FR" sz="3200" spc="-1" strike="noStrike">
              <a:latin typeface="Arial"/>
            </a:endParaRPr>
          </a:p>
        </p:txBody>
      </p:sp>
      <p:sp>
        <p:nvSpPr>
          <p:cNvPr id="327" name="Titre 8"/>
          <p:cNvSpPr/>
          <p:nvPr/>
        </p:nvSpPr>
        <p:spPr>
          <a:xfrm>
            <a:off x="490680" y="377640"/>
            <a:ext cx="7885800" cy="540360"/>
          </a:xfrm>
          <a:prstGeom prst="rect">
            <a:avLst/>
          </a:prstGeom>
          <a:noFill/>
          <a:ln w="0">
            <a:noFill/>
          </a:ln>
        </p:spPr>
        <p:style>
          <a:lnRef idx="0"/>
          <a:fillRef idx="0"/>
          <a:effectRef idx="0"/>
          <a:fontRef idx="minor"/>
        </p:style>
        <p:txBody>
          <a:bodyPr lIns="90000" rIns="90000" tIns="45000" bIns="45000" anchor="ctr">
            <a:normAutofit fontScale="91000"/>
          </a:bodyPr>
          <a:p>
            <a:pPr>
              <a:lnSpc>
                <a:spcPct val="90000"/>
              </a:lnSpc>
            </a:pPr>
            <a:r>
              <a:rPr b="0" lang="fr-FR" sz="3600" spc="-1" strike="noStrike">
                <a:solidFill>
                  <a:srgbClr val="000000"/>
                </a:solidFill>
                <a:latin typeface="Calibri"/>
                <a:ea typeface="DejaVu Sans"/>
              </a:rPr>
              <a:t>Pose et calcule 39,90 € - 21,15 €. </a:t>
            </a:r>
            <a:endParaRPr b="0" lang="fr-FR" sz="3600" spc="-1" strike="noStrike">
              <a:latin typeface="Arial"/>
            </a:endParaRPr>
          </a:p>
        </p:txBody>
      </p:sp>
      <mc:AlternateContent>
        <mc:Choice xmlns:a14="http://schemas.microsoft.com/office/drawing/2010/main" Requires="a14">
          <p:sp>
            <p:nvSpPr>
              <p:cNvPr id="328" name="ZoneTexte 38"/>
              <p:cNvSpPr txBox="1"/>
              <p:nvPr/>
            </p:nvSpPr>
            <p:spPr>
              <a:xfrm>
                <a:off x="2046600" y="4748040"/>
                <a:ext cx="2354760" cy="594000"/>
              </a:xfrm>
              <a:prstGeom prst="rect">
                <a:avLst/>
              </a:prstGeom>
            </p:spPr>
            <p:txBody>
              <a:bodyPr/>
              <a:p>
                <a14:m>
                  <m:oMath xmlns:m="http://schemas.openxmlformats.org/officeDocument/2006/math">
                    <m:r>
                      <m:t xml:space="preserve">1,75</m:t>
                    </m:r>
                    <m:r>
                      <m:t xml:space="preserve">...</m:t>
                    </m:r>
                    <m:r>
                      <m:t xml:space="preserve">1,09</m:t>
                    </m:r>
                  </m:oMath>
                </a14:m>
              </a:p>
            </p:txBody>
          </p:sp>
        </mc:Choice>
        <mc:Fallback/>
      </mc:AlternateContent>
      <p:grpSp>
        <p:nvGrpSpPr>
          <p:cNvPr id="329" name="Groupe 9"/>
          <p:cNvGrpSpPr/>
          <p:nvPr/>
        </p:nvGrpSpPr>
        <p:grpSpPr>
          <a:xfrm>
            <a:off x="5363280" y="4462200"/>
            <a:ext cx="3599280" cy="2034000"/>
            <a:chOff x="5363280" y="4462200"/>
            <a:chExt cx="3599280" cy="2034000"/>
          </a:xfrm>
        </p:grpSpPr>
        <p:sp>
          <p:nvSpPr>
            <p:cNvPr id="330" name="Rectangle 74"/>
            <p:cNvSpPr/>
            <p:nvPr/>
          </p:nvSpPr>
          <p:spPr>
            <a:xfrm>
              <a:off x="5363280" y="446616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c00000"/>
                  </a:solidFill>
                  <a:latin typeface="Aptos"/>
                  <a:ea typeface="DejaVu Sans"/>
                </a:rPr>
                <a:t>D</a:t>
              </a:r>
              <a:endParaRPr b="0" lang="fr-FR" sz="4400" spc="-1" strike="noStrike">
                <a:latin typeface="Arial"/>
              </a:endParaRPr>
            </a:p>
          </p:txBody>
        </p:sp>
        <p:sp>
          <p:nvSpPr>
            <p:cNvPr id="331" name="Rectangle 75"/>
            <p:cNvSpPr/>
            <p:nvPr/>
          </p:nvSpPr>
          <p:spPr>
            <a:xfrm>
              <a:off x="6267240" y="446616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0070c0"/>
                  </a:solidFill>
                  <a:latin typeface="Aptos"/>
                  <a:ea typeface="DejaVu Sans"/>
                </a:rPr>
                <a:t>U</a:t>
              </a:r>
              <a:endParaRPr b="0" lang="fr-FR" sz="4400" spc="-1" strike="noStrike">
                <a:latin typeface="Arial"/>
              </a:endParaRPr>
            </a:p>
          </p:txBody>
        </p:sp>
        <p:sp>
          <p:nvSpPr>
            <p:cNvPr id="332" name="Rectangle 76"/>
            <p:cNvSpPr/>
            <p:nvPr/>
          </p:nvSpPr>
          <p:spPr>
            <a:xfrm>
              <a:off x="5363280" y="520776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sp>
        <p:sp>
          <p:nvSpPr>
            <p:cNvPr id="333" name="Rectangle 77"/>
            <p:cNvSpPr/>
            <p:nvPr/>
          </p:nvSpPr>
          <p:spPr>
            <a:xfrm>
              <a:off x="6267240" y="520776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p:txBody>
        </p:sp>
        <p:sp>
          <p:nvSpPr>
            <p:cNvPr id="334" name="Rectangle 78"/>
            <p:cNvSpPr/>
            <p:nvPr/>
          </p:nvSpPr>
          <p:spPr>
            <a:xfrm>
              <a:off x="7153920" y="4462200"/>
              <a:ext cx="902880" cy="74016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dixièmes</a:t>
              </a:r>
              <a:endParaRPr b="0" lang="fr-FR" sz="1200" spc="-1" strike="noStrike">
                <a:latin typeface="Arial"/>
              </a:endParaRPr>
            </a:p>
          </p:txBody>
        </p:sp>
        <p:sp>
          <p:nvSpPr>
            <p:cNvPr id="335" name="Rectangle 79"/>
            <p:cNvSpPr/>
            <p:nvPr/>
          </p:nvSpPr>
          <p:spPr>
            <a:xfrm>
              <a:off x="8059680" y="446616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centièmes</a:t>
              </a:r>
              <a:endParaRPr b="0" lang="fr-FR" sz="1200" spc="-1" strike="noStrike">
                <a:latin typeface="Arial"/>
              </a:endParaRPr>
            </a:p>
          </p:txBody>
        </p:sp>
        <p:sp>
          <p:nvSpPr>
            <p:cNvPr id="336" name="Rectangle 80"/>
            <p:cNvSpPr/>
            <p:nvPr/>
          </p:nvSpPr>
          <p:spPr>
            <a:xfrm>
              <a:off x="7155360" y="5207760"/>
              <a:ext cx="90324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p:txBody>
        </p:sp>
        <p:sp>
          <p:nvSpPr>
            <p:cNvPr id="337" name="Rectangle 81"/>
            <p:cNvSpPr/>
            <p:nvPr/>
          </p:nvSpPr>
          <p:spPr>
            <a:xfrm>
              <a:off x="8057880" y="520776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p:txBody>
        </p:sp>
        <p:sp>
          <p:nvSpPr>
            <p:cNvPr id="338" name="ZoneTexte 39"/>
            <p:cNvSpPr/>
            <p:nvPr/>
          </p:nvSpPr>
          <p:spPr>
            <a:xfrm>
              <a:off x="6979320" y="5003280"/>
              <a:ext cx="696960" cy="820440"/>
            </a:xfrm>
            <a:prstGeom prst="rect">
              <a:avLst/>
            </a:prstGeom>
            <a:noFill/>
            <a:ln w="0">
              <a:noFill/>
            </a:ln>
          </p:spPr>
          <p:style>
            <a:lnRef idx="0"/>
            <a:fillRef idx="0"/>
            <a:effectRef idx="0"/>
            <a:fontRef idx="minor"/>
          </p:style>
        </p:sp>
        <mc:AlternateContent>
          <mc:Choice xmlns:a14="http://schemas.microsoft.com/office/drawing/2010/main" Requires="a14">
            <p:sp>
              <p:nvSpPr>
                <p:cNvPr id="339" name="ZoneTexte 40"/>
                <p:cNvSpPr txBox="1"/>
                <p:nvPr/>
              </p:nvSpPr>
              <p:spPr>
                <a:xfrm>
                  <a:off x="7356960" y="4749840"/>
                  <a:ext cx="552240" cy="370800"/>
                </a:xfrm>
                <a:prstGeom prst="rect">
                  <a:avLst/>
                </a:prstGeom>
              </p:spPr>
              <p:txBody>
                <a:bodyPr/>
                <a:p>
                  <a14:m>
                    <m:oMath xmlns:m="http://schemas.openxmlformats.org/officeDocument/2006/math">
                      <m:f>
                        <m:num>
                          <m:r>
                            <m:t xml:space="preserve">1</m:t>
                          </m:r>
                        </m:num>
                        <m:den>
                          <m:r>
                            <m:t xml:space="preserve">10</m:t>
                          </m:r>
                        </m:den>
                      </m:f>
                      <m:r>
                        <m:t xml:space="preserve">=</m:t>
                      </m:r>
                      <m:r>
                        <m:t xml:space="preserve">0,1</m:t>
                      </m:r>
                    </m:oMath>
                  </a14:m>
                </a:p>
              </p:txBody>
            </p:sp>
          </mc:Choice>
          <mc:Fallback/>
        </mc:AlternateContent>
        <mc:AlternateContent>
          <mc:Choice xmlns:a14="http://schemas.microsoft.com/office/drawing/2010/main" Requires="a14">
            <p:sp>
              <p:nvSpPr>
                <p:cNvPr id="340" name="ZoneTexte 41"/>
                <p:cNvSpPr txBox="1"/>
                <p:nvPr/>
              </p:nvSpPr>
              <p:spPr>
                <a:xfrm>
                  <a:off x="8190720" y="4764960"/>
                  <a:ext cx="707400" cy="370440"/>
                </a:xfrm>
                <a:prstGeom prst="rect">
                  <a:avLst/>
                </a:prstGeom>
              </p:spPr>
              <p:txBody>
                <a:bodyPr/>
                <a:p>
                  <a14:m>
                    <m:oMath xmlns:m="http://schemas.openxmlformats.org/officeDocument/2006/math">
                      <m:f>
                        <m:num>
                          <m:r>
                            <m:t xml:space="preserve">1</m:t>
                          </m:r>
                        </m:num>
                        <m:den>
                          <m:r>
                            <m:t xml:space="preserve">100</m:t>
                          </m:r>
                        </m:den>
                      </m:f>
                      <m:r>
                        <m:t xml:space="preserve">=</m:t>
                      </m:r>
                      <m:r>
                        <m:t xml:space="preserve">0,01</m:t>
                      </m:r>
                    </m:oMath>
                  </a14:m>
                </a:p>
              </p:txBody>
            </p:sp>
          </mc:Choice>
          <mc:Fallback/>
        </mc:AlternateContent>
      </p:grpSp>
      <p:sp>
        <p:nvSpPr>
          <p:cNvPr id="341" name="PlaceHolder 24"/>
          <p:cNvSpPr/>
          <p:nvPr/>
        </p:nvSpPr>
        <p:spPr>
          <a:xfrm>
            <a:off x="182160" y="3622320"/>
            <a:ext cx="6427080" cy="920160"/>
          </a:xfrm>
          <a:prstGeom prst="rect">
            <a:avLst/>
          </a:prstGeom>
          <a:noFill/>
          <a:ln w="0">
            <a:noFill/>
          </a:ln>
        </p:spPr>
        <p:style>
          <a:lnRef idx="0"/>
          <a:fillRef idx="0"/>
          <a:effectRef idx="0"/>
          <a:fontRef idx="minor"/>
        </p:style>
        <p:txBody>
          <a:bodyPr lIns="90000" rIns="90000" tIns="45000" bIns="45000" anchor="ctr">
            <a:normAutofit/>
          </a:bodyPr>
          <a:p>
            <a:pPr>
              <a:lnSpc>
                <a:spcPct val="90000"/>
              </a:lnSpc>
              <a:tabLst>
                <a:tab algn="l" pos="0"/>
              </a:tabLst>
            </a:pPr>
            <a:r>
              <a:rPr b="0" lang="fr-FR" sz="3600" spc="-1" strike="noStrike">
                <a:solidFill>
                  <a:srgbClr val="000000"/>
                </a:solidFill>
                <a:latin typeface="Calibri"/>
                <a:ea typeface="DejaVu Sans"/>
              </a:rPr>
              <a:t>Complète avec &lt; ou &gt;.</a:t>
            </a:r>
            <a:endParaRPr b="0" lang="fr-FR" sz="3600" spc="-1" strike="noStrike">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2" name="PlaceHolder 1"/>
          <p:cNvSpPr>
            <a:spLocks noGrp="1"/>
          </p:cNvSpPr>
          <p:nvPr>
            <p:ph/>
          </p:nvPr>
        </p:nvSpPr>
        <p:spPr>
          <a:xfrm>
            <a:off x="8372160" y="6490080"/>
            <a:ext cx="767160" cy="363240"/>
          </a:xfrm>
          <a:prstGeom prst="rect">
            <a:avLst/>
          </a:prstGeom>
          <a:noFill/>
          <a:ln w="0">
            <a:noFill/>
          </a:ln>
        </p:spPr>
        <p:txBody>
          <a:bodyPr lIns="90000" rIns="90000" tIns="45000" bIns="45000" anchor="t">
            <a:noAutofit/>
          </a:bodyPr>
          <a:p>
            <a:pPr indent="0" algn="ctr">
              <a:lnSpc>
                <a:spcPct val="90000"/>
              </a:lnSpc>
              <a:spcBef>
                <a:spcPts val="1001"/>
              </a:spcBef>
              <a:buNone/>
              <a:tabLst>
                <a:tab algn="l" pos="0"/>
              </a:tabLst>
            </a:pPr>
            <a:r>
              <a:rPr b="0" lang="fr-FR" sz="2000" spc="-1" strike="noStrike">
                <a:solidFill>
                  <a:srgbClr val="000000"/>
                </a:solidFill>
                <a:latin typeface="Calibri"/>
              </a:rPr>
              <a:t>5/5</a:t>
            </a:r>
            <a:endParaRPr b="0" lang="fr-FR" sz="2000" spc="-1" strike="noStrike">
              <a:latin typeface="Arial"/>
            </a:endParaRPr>
          </a:p>
        </p:txBody>
      </p:sp>
      <p:sp>
        <p:nvSpPr>
          <p:cNvPr id="343" name=""/>
          <p:cNvSpPr/>
          <p:nvPr/>
        </p:nvSpPr>
        <p:spPr>
          <a:xfrm>
            <a:off x="7740000" y="3780000"/>
            <a:ext cx="125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CM1</a:t>
            </a:r>
            <a:endParaRPr b="0" lang="fr-FR" sz="3200" spc="-1" strike="noStrike">
              <a:latin typeface="Arial"/>
            </a:endParaRPr>
          </a:p>
        </p:txBody>
      </p:sp>
      <p:sp>
        <p:nvSpPr>
          <p:cNvPr id="344" name="PlaceHolder 21"/>
          <p:cNvSpPr/>
          <p:nvPr/>
        </p:nvSpPr>
        <p:spPr>
          <a:xfrm>
            <a:off x="588600" y="367920"/>
            <a:ext cx="2319840" cy="536760"/>
          </a:xfrm>
          <a:prstGeom prst="rect">
            <a:avLst/>
          </a:prstGeom>
          <a:noFill/>
          <a:ln w="0">
            <a:noFill/>
          </a:ln>
        </p:spPr>
        <p:style>
          <a:lnRef idx="0"/>
          <a:fillRef idx="0"/>
          <a:effectRef idx="0"/>
          <a:fontRef idx="minor"/>
        </p:style>
        <p:txBody>
          <a:bodyPr lIns="90000" rIns="90000" tIns="45000" bIns="45000" anchor="ctr">
            <a:normAutofit fontScale="90000"/>
          </a:bodyPr>
          <a:p>
            <a:pPr>
              <a:lnSpc>
                <a:spcPct val="90000"/>
              </a:lnSpc>
              <a:tabLst>
                <a:tab algn="l" pos="0"/>
              </a:tabLst>
            </a:pPr>
            <a:r>
              <a:rPr b="0" lang="fr-FR" sz="3600" spc="-1" strike="noStrike">
                <a:solidFill>
                  <a:srgbClr val="c00000"/>
                </a:solidFill>
                <a:latin typeface="Calibri"/>
                <a:ea typeface="DejaVu Sans"/>
              </a:rPr>
              <a:t>Correction </a:t>
            </a:r>
            <a:endParaRPr b="0" lang="fr-FR" sz="3600" spc="-1" strike="noStrike">
              <a:latin typeface="Arial"/>
            </a:endParaRPr>
          </a:p>
        </p:txBody>
      </p:sp>
      <p:sp>
        <p:nvSpPr>
          <p:cNvPr id="345" name="PlaceHolder 22"/>
          <p:cNvSpPr/>
          <p:nvPr/>
        </p:nvSpPr>
        <p:spPr>
          <a:xfrm>
            <a:off x="588600" y="368280"/>
            <a:ext cx="2319840" cy="536760"/>
          </a:xfrm>
          <a:prstGeom prst="rect">
            <a:avLst/>
          </a:prstGeom>
          <a:noFill/>
          <a:ln w="0">
            <a:noFill/>
          </a:ln>
        </p:spPr>
        <p:style>
          <a:lnRef idx="0"/>
          <a:fillRef idx="0"/>
          <a:effectRef idx="0"/>
          <a:fontRef idx="minor"/>
        </p:style>
        <p:txBody>
          <a:bodyPr lIns="90000" rIns="90000" tIns="45000" bIns="45000" anchor="ctr">
            <a:normAutofit fontScale="90000"/>
          </a:bodyPr>
          <a:p>
            <a:pPr>
              <a:lnSpc>
                <a:spcPct val="90000"/>
              </a:lnSpc>
              <a:tabLst>
                <a:tab algn="l" pos="0"/>
              </a:tabLst>
            </a:pPr>
            <a:r>
              <a:rPr b="0" lang="fr-FR" sz="3600" spc="-1" strike="noStrike">
                <a:solidFill>
                  <a:srgbClr val="c00000"/>
                </a:solidFill>
                <a:latin typeface="Calibri"/>
                <a:ea typeface="DejaVu Sans"/>
              </a:rPr>
              <a:t>Correction </a:t>
            </a:r>
            <a:endParaRPr b="0" lang="fr-FR" sz="3600" spc="-1" strike="noStrike">
              <a:latin typeface="Arial"/>
            </a:endParaRPr>
          </a:p>
        </p:txBody>
      </p:sp>
      <p:pic>
        <p:nvPicPr>
          <p:cNvPr id="346" name="" descr=""/>
          <p:cNvPicPr/>
          <p:nvPr/>
        </p:nvPicPr>
        <p:blipFill>
          <a:blip r:embed="rId1"/>
          <a:stretch/>
        </p:blipFill>
        <p:spPr>
          <a:xfrm>
            <a:off x="860760" y="335160"/>
            <a:ext cx="7199640" cy="3437640"/>
          </a:xfrm>
          <a:prstGeom prst="rect">
            <a:avLst/>
          </a:prstGeom>
          <a:ln w="0">
            <a:noFill/>
          </a:ln>
        </p:spPr>
      </p:pic>
      <p:sp>
        <p:nvSpPr>
          <p:cNvPr id="347" name="PlaceHolder 23"/>
          <p:cNvSpPr/>
          <p:nvPr/>
        </p:nvSpPr>
        <p:spPr>
          <a:xfrm>
            <a:off x="588600" y="368280"/>
            <a:ext cx="2319840" cy="536760"/>
          </a:xfrm>
          <a:prstGeom prst="rect">
            <a:avLst/>
          </a:prstGeom>
          <a:noFill/>
          <a:ln w="0">
            <a:noFill/>
          </a:ln>
        </p:spPr>
        <p:style>
          <a:lnRef idx="0"/>
          <a:fillRef idx="0"/>
          <a:effectRef idx="0"/>
          <a:fontRef idx="minor"/>
        </p:style>
        <p:txBody>
          <a:bodyPr lIns="90000" rIns="90000" tIns="45000" bIns="45000" anchor="ctr">
            <a:normAutofit fontScale="90000"/>
          </a:bodyPr>
          <a:p>
            <a:pPr>
              <a:lnSpc>
                <a:spcPct val="90000"/>
              </a:lnSpc>
              <a:tabLst>
                <a:tab algn="l" pos="0"/>
              </a:tabLst>
            </a:pPr>
            <a:r>
              <a:rPr b="0" lang="fr-FR" sz="3600" spc="-1" strike="noStrike">
                <a:solidFill>
                  <a:srgbClr val="c00000"/>
                </a:solidFill>
                <a:latin typeface="Calibri"/>
                <a:ea typeface="DejaVu Sans"/>
              </a:rPr>
              <a:t>Correction </a:t>
            </a:r>
            <a:endParaRPr b="0" lang="fr-FR" sz="3600" spc="-1" strike="noStrike">
              <a:latin typeface="Arial"/>
            </a:endParaRPr>
          </a:p>
        </p:txBody>
      </p:sp>
      <p:sp>
        <p:nvSpPr>
          <p:cNvPr id="348" name="Titre 55"/>
          <p:cNvSpPr/>
          <p:nvPr/>
        </p:nvSpPr>
        <p:spPr>
          <a:xfrm>
            <a:off x="3228120" y="592560"/>
            <a:ext cx="4527360" cy="814680"/>
          </a:xfrm>
          <a:prstGeom prst="rect">
            <a:avLst/>
          </a:prstGeom>
          <a:noFill/>
          <a:ln w="0">
            <a:noFill/>
          </a:ln>
        </p:spPr>
        <p:style>
          <a:lnRef idx="0"/>
          <a:fillRef idx="0"/>
          <a:effectRef idx="0"/>
          <a:fontRef idx="minor"/>
        </p:style>
        <p:txBody>
          <a:bodyPr lIns="90000" rIns="90000" tIns="45000" bIns="45000" anchor="ctr">
            <a:normAutofit fontScale="72000"/>
          </a:bodyPr>
          <a:p>
            <a:pPr>
              <a:lnSpc>
                <a:spcPct val="90000"/>
              </a:lnSpc>
            </a:pPr>
            <a:r>
              <a:rPr b="0" lang="fr-FR" sz="7200" spc="-1" strike="noStrike">
                <a:solidFill>
                  <a:srgbClr val="000000"/>
                </a:solidFill>
                <a:latin typeface="Calibri"/>
                <a:ea typeface="DejaVu Sans"/>
              </a:rPr>
              <a:t>3   9    ,   </a:t>
            </a:r>
            <a:r>
              <a:rPr b="0" lang="fr-FR" sz="4400" spc="-1" strike="noStrike">
                <a:solidFill>
                  <a:srgbClr val="000000"/>
                </a:solidFill>
                <a:latin typeface="Calibri"/>
                <a:ea typeface="DejaVu Sans"/>
              </a:rPr>
              <a:t> </a:t>
            </a:r>
            <a:r>
              <a:rPr b="0" lang="fr-FR" sz="7200" spc="-1" strike="noStrike">
                <a:solidFill>
                  <a:srgbClr val="000000"/>
                </a:solidFill>
                <a:latin typeface="Calibri"/>
                <a:ea typeface="DejaVu Sans"/>
              </a:rPr>
              <a:t>9   0</a:t>
            </a:r>
            <a:endParaRPr b="0" lang="fr-FR" sz="7200" spc="-1" strike="noStrike">
              <a:latin typeface="Arial"/>
            </a:endParaRPr>
          </a:p>
        </p:txBody>
      </p:sp>
      <p:sp>
        <p:nvSpPr>
          <p:cNvPr id="349" name=""/>
          <p:cNvSpPr/>
          <p:nvPr/>
        </p:nvSpPr>
        <p:spPr>
          <a:xfrm flipH="1">
            <a:off x="2483640" y="2188800"/>
            <a:ext cx="4353840" cy="7200"/>
          </a:xfrm>
          <a:prstGeom prst="line">
            <a:avLst/>
          </a:prstGeom>
          <a:ln w="36000">
            <a:solidFill>
              <a:srgbClr val="000000"/>
            </a:solidFill>
            <a:round/>
          </a:ln>
        </p:spPr>
        <p:style>
          <a:lnRef idx="0"/>
          <a:fillRef idx="0"/>
          <a:effectRef idx="0"/>
          <a:fontRef idx="minor"/>
        </p:style>
      </p:sp>
      <p:sp>
        <p:nvSpPr>
          <p:cNvPr id="350" name="Titre 56"/>
          <p:cNvSpPr/>
          <p:nvPr/>
        </p:nvSpPr>
        <p:spPr>
          <a:xfrm>
            <a:off x="2267640" y="2221920"/>
            <a:ext cx="4842360" cy="764640"/>
          </a:xfrm>
          <a:prstGeom prst="rect">
            <a:avLst/>
          </a:prstGeom>
          <a:noFill/>
          <a:ln w="0">
            <a:noFill/>
          </a:ln>
        </p:spPr>
        <p:style>
          <a:lnRef idx="0"/>
          <a:fillRef idx="0"/>
          <a:effectRef idx="0"/>
          <a:fontRef idx="minor"/>
        </p:style>
        <p:txBody>
          <a:bodyPr lIns="90000" rIns="90000" tIns="45000" bIns="45000" anchor="ctr">
            <a:normAutofit fontScale="67000"/>
          </a:bodyPr>
          <a:p>
            <a:pPr>
              <a:lnSpc>
                <a:spcPct val="90000"/>
              </a:lnSpc>
            </a:pPr>
            <a:r>
              <a:rPr b="0" lang="fr-FR" sz="7200" spc="-1" strike="noStrike">
                <a:solidFill>
                  <a:srgbClr val="000000"/>
                </a:solidFill>
                <a:latin typeface="Calibri"/>
                <a:ea typeface="DejaVu Sans"/>
              </a:rPr>
              <a:t>       </a:t>
            </a:r>
            <a:r>
              <a:rPr b="0" lang="fr-FR" sz="7200" spc="-1" strike="noStrike">
                <a:solidFill>
                  <a:srgbClr val="000000"/>
                </a:solidFill>
                <a:latin typeface="Calibri"/>
                <a:ea typeface="DejaVu Sans"/>
              </a:rPr>
              <a:t>1   8    ,    7    5</a:t>
            </a:r>
            <a:endParaRPr b="0" lang="fr-FR" sz="7200" spc="-1" strike="noStrike">
              <a:latin typeface="Arial"/>
            </a:endParaRPr>
          </a:p>
        </p:txBody>
      </p:sp>
      <p:sp>
        <p:nvSpPr>
          <p:cNvPr id="351" name="Titre 57"/>
          <p:cNvSpPr/>
          <p:nvPr/>
        </p:nvSpPr>
        <p:spPr>
          <a:xfrm>
            <a:off x="1462680" y="1379520"/>
            <a:ext cx="5760000" cy="784800"/>
          </a:xfrm>
          <a:prstGeom prst="rect">
            <a:avLst/>
          </a:prstGeom>
          <a:noFill/>
          <a:ln w="0">
            <a:noFill/>
          </a:ln>
        </p:spPr>
        <p:style>
          <a:lnRef idx="0"/>
          <a:fillRef idx="0"/>
          <a:effectRef idx="0"/>
          <a:fontRef idx="minor"/>
        </p:style>
        <p:txBody>
          <a:bodyPr lIns="90000" rIns="90000" tIns="45000" bIns="45000" anchor="ctr">
            <a:normAutofit fontScale="69000"/>
          </a:bodyPr>
          <a:p>
            <a:pPr>
              <a:lnSpc>
                <a:spcPct val="90000"/>
              </a:lnSpc>
            </a:pPr>
            <a:r>
              <a:rPr b="0" lang="fr-FR" sz="7200" spc="-1" strike="noStrike">
                <a:solidFill>
                  <a:srgbClr val="000000"/>
                </a:solidFill>
                <a:latin typeface="Calibri"/>
                <a:ea typeface="DejaVu Sans"/>
              </a:rPr>
              <a:t> </a:t>
            </a:r>
            <a:r>
              <a:rPr b="0" lang="fr-FR" sz="7200" spc="-1" strike="noStrike">
                <a:solidFill>
                  <a:srgbClr val="000000"/>
                </a:solidFill>
                <a:latin typeface="Calibri"/>
                <a:ea typeface="DejaVu Sans"/>
              </a:rPr>
              <a:t>-          2   1    ,   </a:t>
            </a:r>
            <a:r>
              <a:rPr b="0" lang="fr-FR" sz="4400" spc="-1" strike="noStrike">
                <a:solidFill>
                  <a:srgbClr val="000000"/>
                </a:solidFill>
                <a:latin typeface="Calibri"/>
                <a:ea typeface="DejaVu Sans"/>
              </a:rPr>
              <a:t> </a:t>
            </a:r>
            <a:r>
              <a:rPr b="0" lang="fr-FR" sz="2000" spc="-1" strike="noStrike">
                <a:solidFill>
                  <a:srgbClr val="000000"/>
                </a:solidFill>
                <a:latin typeface="Calibri"/>
                <a:ea typeface="DejaVu Sans"/>
              </a:rPr>
              <a:t> </a:t>
            </a:r>
            <a:r>
              <a:rPr b="0" lang="fr-FR" sz="7200" spc="-1" strike="noStrike">
                <a:solidFill>
                  <a:srgbClr val="000000"/>
                </a:solidFill>
                <a:latin typeface="Calibri"/>
                <a:ea typeface="DejaVu Sans"/>
              </a:rPr>
              <a:t>1</a:t>
            </a:r>
            <a:r>
              <a:rPr b="0" lang="fr-FR" sz="2200" spc="-1" strike="noStrike">
                <a:solidFill>
                  <a:srgbClr val="000000"/>
                </a:solidFill>
                <a:latin typeface="Calibri"/>
                <a:ea typeface="DejaVu Sans"/>
              </a:rPr>
              <a:t>             </a:t>
            </a:r>
            <a:r>
              <a:rPr b="0" lang="fr-FR" sz="7200" spc="-1" strike="noStrike">
                <a:solidFill>
                  <a:srgbClr val="000000"/>
                </a:solidFill>
                <a:latin typeface="Calibri"/>
                <a:ea typeface="DejaVu Sans"/>
              </a:rPr>
              <a:t>5</a:t>
            </a:r>
            <a:endParaRPr b="0" lang="fr-FR" sz="7200" spc="-1" strike="noStrike">
              <a:latin typeface="Arial"/>
            </a:endParaRPr>
          </a:p>
        </p:txBody>
      </p:sp>
      <p:sp>
        <p:nvSpPr>
          <p:cNvPr id="352" name=""/>
          <p:cNvSpPr/>
          <p:nvPr/>
        </p:nvSpPr>
        <p:spPr>
          <a:xfrm>
            <a:off x="180000" y="3600360"/>
            <a:ext cx="8820000" cy="360"/>
          </a:xfrm>
          <a:prstGeom prst="line">
            <a:avLst/>
          </a:prstGeom>
          <a:ln w="36000">
            <a:solidFill>
              <a:srgbClr val="000000"/>
            </a:solidFill>
            <a:round/>
          </a:ln>
        </p:spPr>
        <p:style>
          <a:lnRef idx="0"/>
          <a:fillRef idx="0"/>
          <a:effectRef idx="0"/>
          <a:fontRef idx="minor"/>
        </p:style>
      </p:sp>
      <p:sp>
        <p:nvSpPr>
          <p:cNvPr id="353" name=""/>
          <p:cNvSpPr/>
          <p:nvPr/>
        </p:nvSpPr>
        <p:spPr>
          <a:xfrm>
            <a:off x="7920000" y="540000"/>
            <a:ext cx="107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CE2</a:t>
            </a:r>
            <a:endParaRPr b="0" lang="fr-FR" sz="3200" spc="-1" strike="noStrike">
              <a:latin typeface="Arial"/>
            </a:endParaRPr>
          </a:p>
        </p:txBody>
      </p:sp>
      <mc:AlternateContent>
        <mc:Choice xmlns:a14="http://schemas.microsoft.com/office/drawing/2010/main" Requires="a14">
          <p:sp>
            <p:nvSpPr>
              <p:cNvPr id="354" name="ZoneTexte 34"/>
              <p:cNvSpPr txBox="1"/>
              <p:nvPr/>
            </p:nvSpPr>
            <p:spPr>
              <a:xfrm>
                <a:off x="2039760" y="4748040"/>
                <a:ext cx="2220480" cy="594000"/>
              </a:xfrm>
              <a:prstGeom prst="rect">
                <a:avLst/>
              </a:prstGeom>
            </p:spPr>
            <p:txBody>
              <a:bodyPr/>
              <a:p>
                <a14:m>
                  <m:oMath xmlns:m="http://schemas.openxmlformats.org/officeDocument/2006/math">
                    <m:r>
                      <m:t xml:space="preserve">1,75</m:t>
                    </m:r>
                    <m:r>
                      <m:t xml:space="preserve">&gt;</m:t>
                    </m:r>
                    <m:r>
                      <m:t xml:space="preserve">1,09</m:t>
                    </m:r>
                  </m:oMath>
                </a14:m>
              </a:p>
            </p:txBody>
          </p:sp>
        </mc:Choice>
        <mc:Fallback/>
      </mc:AlternateContent>
      <p:grpSp>
        <p:nvGrpSpPr>
          <p:cNvPr id="355" name="Groupe 8"/>
          <p:cNvGrpSpPr/>
          <p:nvPr/>
        </p:nvGrpSpPr>
        <p:grpSpPr>
          <a:xfrm>
            <a:off x="5354280" y="4455720"/>
            <a:ext cx="3599280" cy="2034000"/>
            <a:chOff x="5354280" y="4455720"/>
            <a:chExt cx="3599280" cy="2034000"/>
          </a:xfrm>
        </p:grpSpPr>
        <p:sp>
          <p:nvSpPr>
            <p:cNvPr id="356" name="Rectangle 66"/>
            <p:cNvSpPr/>
            <p:nvPr/>
          </p:nvSpPr>
          <p:spPr>
            <a:xfrm>
              <a:off x="535428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c00000"/>
                  </a:solidFill>
                  <a:latin typeface="Aptos"/>
                  <a:ea typeface="DejaVu Sans"/>
                </a:rPr>
                <a:t>D</a:t>
              </a:r>
              <a:endParaRPr b="0" lang="fr-FR" sz="4400" spc="-1" strike="noStrike">
                <a:latin typeface="Arial"/>
              </a:endParaRPr>
            </a:p>
          </p:txBody>
        </p:sp>
        <p:sp>
          <p:nvSpPr>
            <p:cNvPr id="357" name="Rectangle 67"/>
            <p:cNvSpPr/>
            <p:nvPr/>
          </p:nvSpPr>
          <p:spPr>
            <a:xfrm>
              <a:off x="625824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0070c0"/>
                  </a:solidFill>
                  <a:latin typeface="Aptos"/>
                  <a:ea typeface="DejaVu Sans"/>
                </a:rPr>
                <a:t>U</a:t>
              </a:r>
              <a:endParaRPr b="0" lang="fr-FR" sz="4400" spc="-1" strike="noStrike">
                <a:latin typeface="Arial"/>
              </a:endParaRPr>
            </a:p>
          </p:txBody>
        </p:sp>
        <p:sp>
          <p:nvSpPr>
            <p:cNvPr id="358" name="Rectangle 68"/>
            <p:cNvSpPr/>
            <p:nvPr/>
          </p:nvSpPr>
          <p:spPr>
            <a:xfrm>
              <a:off x="535428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sp>
        <p:sp>
          <p:nvSpPr>
            <p:cNvPr id="359" name="Rectangle 69"/>
            <p:cNvSpPr/>
            <p:nvPr/>
          </p:nvSpPr>
          <p:spPr>
            <a:xfrm>
              <a:off x="625824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1</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1</a:t>
              </a:r>
              <a:endParaRPr b="0" lang="fr-FR" sz="1950" spc="-1" strike="noStrike">
                <a:latin typeface="Arial"/>
              </a:endParaRPr>
            </a:p>
          </p:txBody>
        </p:sp>
        <p:sp>
          <p:nvSpPr>
            <p:cNvPr id="360" name="Rectangle 70"/>
            <p:cNvSpPr/>
            <p:nvPr/>
          </p:nvSpPr>
          <p:spPr>
            <a:xfrm>
              <a:off x="7144920" y="4455720"/>
              <a:ext cx="902880" cy="74016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dixièmes</a:t>
              </a:r>
              <a:endParaRPr b="0" lang="fr-FR" sz="1200" spc="-1" strike="noStrike">
                <a:latin typeface="Arial"/>
              </a:endParaRPr>
            </a:p>
          </p:txBody>
        </p:sp>
        <p:sp>
          <p:nvSpPr>
            <p:cNvPr id="361" name="Rectangle 71"/>
            <p:cNvSpPr/>
            <p:nvPr/>
          </p:nvSpPr>
          <p:spPr>
            <a:xfrm>
              <a:off x="805068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centièmes</a:t>
              </a:r>
              <a:endParaRPr b="0" lang="fr-FR" sz="1200" spc="-1" strike="noStrike">
                <a:latin typeface="Arial"/>
              </a:endParaRPr>
            </a:p>
          </p:txBody>
        </p:sp>
        <p:sp>
          <p:nvSpPr>
            <p:cNvPr id="362" name="Rectangle 72"/>
            <p:cNvSpPr/>
            <p:nvPr/>
          </p:nvSpPr>
          <p:spPr>
            <a:xfrm>
              <a:off x="7146360" y="5201280"/>
              <a:ext cx="90324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7 </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0</a:t>
              </a:r>
              <a:endParaRPr b="0" lang="fr-FR" sz="1950" spc="-1" strike="noStrike">
                <a:latin typeface="Arial"/>
              </a:endParaRPr>
            </a:p>
          </p:txBody>
        </p:sp>
        <p:sp>
          <p:nvSpPr>
            <p:cNvPr id="363" name="Rectangle 73"/>
            <p:cNvSpPr/>
            <p:nvPr/>
          </p:nvSpPr>
          <p:spPr>
            <a:xfrm>
              <a:off x="804888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5</a:t>
              </a:r>
              <a:endParaRPr b="0" lang="fr-FR" sz="1950" spc="-1" strike="noStrike">
                <a:latin typeface="Arial"/>
              </a:endParaRPr>
            </a:p>
            <a:p>
              <a:pPr>
                <a:lnSpc>
                  <a:spcPct val="100000"/>
                </a:lnSpc>
              </a:pPr>
              <a:endParaRPr b="0" lang="fr-FR" sz="1800" spc="-1" strike="noStrike">
                <a:latin typeface="Arial"/>
              </a:endParaRPr>
            </a:p>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9  </a:t>
              </a:r>
              <a:endParaRPr b="0" lang="fr-FR" sz="1950" spc="-1" strike="noStrike">
                <a:latin typeface="Arial"/>
              </a:endParaRPr>
            </a:p>
          </p:txBody>
        </p:sp>
        <p:sp>
          <p:nvSpPr>
            <p:cNvPr id="364" name="ZoneTexte 35"/>
            <p:cNvSpPr/>
            <p:nvPr/>
          </p:nvSpPr>
          <p:spPr>
            <a:xfrm>
              <a:off x="6970320" y="4996800"/>
              <a:ext cx="696960" cy="820440"/>
            </a:xfrm>
            <a:prstGeom prst="rect">
              <a:avLst/>
            </a:prstGeom>
            <a:noFill/>
            <a:ln w="0">
              <a:noFill/>
            </a:ln>
          </p:spPr>
          <p:style>
            <a:lnRef idx="0"/>
            <a:fillRef idx="0"/>
            <a:effectRef idx="0"/>
            <a:fontRef idx="minor"/>
          </p:style>
        </p:sp>
        <mc:AlternateContent>
          <mc:Choice xmlns:a14="http://schemas.microsoft.com/office/drawing/2010/main" Requires="a14">
            <p:sp>
              <p:nvSpPr>
                <p:cNvPr id="365" name="ZoneTexte 36"/>
                <p:cNvSpPr txBox="1"/>
                <p:nvPr/>
              </p:nvSpPr>
              <p:spPr>
                <a:xfrm>
                  <a:off x="7347960" y="4743360"/>
                  <a:ext cx="552240" cy="370800"/>
                </a:xfrm>
                <a:prstGeom prst="rect">
                  <a:avLst/>
                </a:prstGeom>
              </p:spPr>
              <p:txBody>
                <a:bodyPr/>
                <a:p>
                  <a14:m>
                    <m:oMath xmlns:m="http://schemas.openxmlformats.org/officeDocument/2006/math">
                      <m:f>
                        <m:num>
                          <m:r>
                            <m:t xml:space="preserve">1</m:t>
                          </m:r>
                        </m:num>
                        <m:den>
                          <m:r>
                            <m:t xml:space="preserve">10</m:t>
                          </m:r>
                        </m:den>
                      </m:f>
                      <m:r>
                        <m:t xml:space="preserve">=</m:t>
                      </m:r>
                      <m:r>
                        <m:t xml:space="preserve">0,1</m:t>
                      </m:r>
                    </m:oMath>
                  </a14:m>
                </a:p>
              </p:txBody>
            </p:sp>
          </mc:Choice>
          <mc:Fallback/>
        </mc:AlternateContent>
        <mc:AlternateContent>
          <mc:Choice xmlns:a14="http://schemas.microsoft.com/office/drawing/2010/main" Requires="a14">
            <p:sp>
              <p:nvSpPr>
                <p:cNvPr id="366" name="ZoneTexte 37"/>
                <p:cNvSpPr txBox="1"/>
                <p:nvPr/>
              </p:nvSpPr>
              <p:spPr>
                <a:xfrm>
                  <a:off x="8181720" y="4758480"/>
                  <a:ext cx="707400" cy="370440"/>
                </a:xfrm>
                <a:prstGeom prst="rect">
                  <a:avLst/>
                </a:prstGeom>
              </p:spPr>
              <p:txBody>
                <a:bodyPr/>
                <a:p>
                  <a14:m>
                    <m:oMath xmlns:m="http://schemas.openxmlformats.org/officeDocument/2006/math">
                      <m:f>
                        <m:num>
                          <m:r>
                            <m:t xml:space="preserve">1</m:t>
                          </m:r>
                        </m:num>
                        <m:den>
                          <m:r>
                            <m:t xml:space="preserve">100</m:t>
                          </m:r>
                        </m:den>
                      </m:f>
                      <m:r>
                        <m:t xml:space="preserve">=</m:t>
                      </m:r>
                      <m:r>
                        <m:t xml:space="preserve">0,01</m:t>
                      </m:r>
                    </m:oMath>
                  </a14:m>
                </a:p>
              </p:txBody>
            </p:sp>
          </mc:Choice>
          <mc:Fallback/>
        </mc:AlternateContent>
      </p:grpSp>
      <p:sp>
        <p:nvSpPr>
          <p:cNvPr id="367" name="Titre 61"/>
          <p:cNvSpPr/>
          <p:nvPr/>
        </p:nvSpPr>
        <p:spPr>
          <a:xfrm>
            <a:off x="6972120" y="564300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p:sp>
        <p:nvSpPr>
          <p:cNvPr id="368" name="Titre 62"/>
          <p:cNvSpPr/>
          <p:nvPr/>
        </p:nvSpPr>
        <p:spPr>
          <a:xfrm>
            <a:off x="6972120" y="564300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p:sp>
        <p:nvSpPr>
          <p:cNvPr id="369" name="Titre 63"/>
          <p:cNvSpPr/>
          <p:nvPr/>
        </p:nvSpPr>
        <p:spPr>
          <a:xfrm>
            <a:off x="6970320" y="511416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 name="PlaceHolder 1"/>
          <p:cNvSpPr>
            <a:spLocks noGrp="1"/>
          </p:cNvSpPr>
          <p:nvPr>
            <p:ph/>
          </p:nvPr>
        </p:nvSpPr>
        <p:spPr>
          <a:xfrm>
            <a:off x="8372160" y="6490080"/>
            <a:ext cx="767160" cy="363240"/>
          </a:xfrm>
          <a:prstGeom prst="rect">
            <a:avLst/>
          </a:prstGeom>
          <a:noFill/>
          <a:ln w="0">
            <a:noFill/>
          </a:ln>
        </p:spPr>
        <p:txBody>
          <a:bodyPr lIns="90000" rIns="90000" tIns="45000" bIns="45000" anchor="t">
            <a:noAutofit/>
          </a:bodyPr>
          <a:p>
            <a:pPr indent="0" algn="ctr">
              <a:lnSpc>
                <a:spcPct val="90000"/>
              </a:lnSpc>
              <a:spcBef>
                <a:spcPts val="1001"/>
              </a:spcBef>
              <a:buNone/>
              <a:tabLst>
                <a:tab algn="l" pos="0"/>
              </a:tabLst>
            </a:pPr>
            <a:r>
              <a:rPr b="0" lang="fr-FR" sz="2000" spc="-1" strike="noStrike">
                <a:solidFill>
                  <a:srgbClr val="000000"/>
                </a:solidFill>
                <a:latin typeface="Calibri"/>
              </a:rPr>
              <a:t>1/5</a:t>
            </a:r>
            <a:endParaRPr b="0" lang="fr-FR" sz="2000" spc="-1" strike="noStrike">
              <a:latin typeface="Arial"/>
            </a:endParaRPr>
          </a:p>
        </p:txBody>
      </p:sp>
      <p:sp>
        <p:nvSpPr>
          <p:cNvPr id="92" name=""/>
          <p:cNvSpPr/>
          <p:nvPr/>
        </p:nvSpPr>
        <p:spPr>
          <a:xfrm>
            <a:off x="180000" y="3600000"/>
            <a:ext cx="8820000" cy="360"/>
          </a:xfrm>
          <a:prstGeom prst="line">
            <a:avLst/>
          </a:prstGeom>
          <a:ln w="36000">
            <a:solidFill>
              <a:srgbClr val="000000"/>
            </a:solidFill>
            <a:round/>
          </a:ln>
        </p:spPr>
        <p:style>
          <a:lnRef idx="0"/>
          <a:fillRef idx="0"/>
          <a:effectRef idx="0"/>
          <a:fontRef idx="minor"/>
        </p:style>
      </p:sp>
      <p:sp>
        <p:nvSpPr>
          <p:cNvPr id="93" name=""/>
          <p:cNvSpPr/>
          <p:nvPr/>
        </p:nvSpPr>
        <p:spPr>
          <a:xfrm>
            <a:off x="7920000" y="540000"/>
            <a:ext cx="107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CE2</a:t>
            </a:r>
            <a:endParaRPr b="0" lang="fr-FR" sz="3200" spc="-1" strike="noStrike">
              <a:latin typeface="Arial"/>
            </a:endParaRPr>
          </a:p>
        </p:txBody>
      </p:sp>
      <p:sp>
        <p:nvSpPr>
          <p:cNvPr id="94" name=""/>
          <p:cNvSpPr/>
          <p:nvPr/>
        </p:nvSpPr>
        <p:spPr>
          <a:xfrm>
            <a:off x="7740000" y="3780000"/>
            <a:ext cx="125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CM1</a:t>
            </a:r>
            <a:endParaRPr b="0" lang="fr-FR" sz="3200" spc="-1" strike="noStrike">
              <a:latin typeface="Arial"/>
            </a:endParaRPr>
          </a:p>
        </p:txBody>
      </p:sp>
      <p:sp>
        <p:nvSpPr>
          <p:cNvPr id="95" name="PlaceHolder 3"/>
          <p:cNvSpPr/>
          <p:nvPr/>
        </p:nvSpPr>
        <p:spPr>
          <a:xfrm>
            <a:off x="182160" y="3622320"/>
            <a:ext cx="6427080" cy="920160"/>
          </a:xfrm>
          <a:prstGeom prst="rect">
            <a:avLst/>
          </a:prstGeom>
          <a:noFill/>
          <a:ln w="0">
            <a:noFill/>
          </a:ln>
        </p:spPr>
        <p:style>
          <a:lnRef idx="0"/>
          <a:fillRef idx="0"/>
          <a:effectRef idx="0"/>
          <a:fontRef idx="minor"/>
        </p:style>
        <p:txBody>
          <a:bodyPr lIns="90000" rIns="90000" tIns="45000" bIns="45000" anchor="ctr">
            <a:normAutofit/>
          </a:bodyPr>
          <a:p>
            <a:pPr>
              <a:lnSpc>
                <a:spcPct val="90000"/>
              </a:lnSpc>
              <a:tabLst>
                <a:tab algn="l" pos="0"/>
              </a:tabLst>
            </a:pPr>
            <a:r>
              <a:rPr b="0" lang="fr-FR" sz="3600" spc="-1" strike="noStrike">
                <a:solidFill>
                  <a:srgbClr val="000000"/>
                </a:solidFill>
                <a:latin typeface="Calibri"/>
                <a:ea typeface="DejaVu Sans"/>
              </a:rPr>
              <a:t>Complète avec &lt; ou &gt;.</a:t>
            </a:r>
            <a:endParaRPr b="0" lang="fr-FR" sz="3600" spc="-1" strike="noStrike">
              <a:latin typeface="Arial"/>
            </a:endParaRPr>
          </a:p>
        </p:txBody>
      </p:sp>
      <mc:AlternateContent>
        <mc:Choice xmlns:a14="http://schemas.microsoft.com/office/drawing/2010/main" Requires="a14">
          <p:sp>
            <p:nvSpPr>
              <p:cNvPr id="96" name="ZoneTexte 3"/>
              <p:cNvSpPr txBox="1"/>
              <p:nvPr/>
            </p:nvSpPr>
            <p:spPr>
              <a:xfrm>
                <a:off x="2018880" y="4741560"/>
                <a:ext cx="2089800" cy="594000"/>
              </a:xfrm>
              <a:prstGeom prst="rect">
                <a:avLst/>
              </a:prstGeom>
            </p:spPr>
            <p:txBody>
              <a:bodyPr/>
              <a:p>
                <a14:m>
                  <m:oMath xmlns:m="http://schemas.openxmlformats.org/officeDocument/2006/math">
                    <m:r>
                      <m:t xml:space="preserve">2,3</m:t>
                    </m:r>
                    <m:r>
                      <m:t xml:space="preserve">...</m:t>
                    </m:r>
                    <m:r>
                      <m:t xml:space="preserve">1,92</m:t>
                    </m:r>
                  </m:oMath>
                </a14:m>
              </a:p>
            </p:txBody>
          </p:sp>
        </mc:Choice>
        <mc:Fallback/>
      </mc:AlternateContent>
      <p:sp>
        <p:nvSpPr>
          <p:cNvPr id="97" name="Titre 2"/>
          <p:cNvSpPr/>
          <p:nvPr/>
        </p:nvSpPr>
        <p:spPr>
          <a:xfrm>
            <a:off x="490680" y="377640"/>
            <a:ext cx="7885800" cy="540360"/>
          </a:xfrm>
          <a:prstGeom prst="rect">
            <a:avLst/>
          </a:prstGeom>
          <a:noFill/>
          <a:ln w="0">
            <a:noFill/>
          </a:ln>
        </p:spPr>
        <p:style>
          <a:lnRef idx="0"/>
          <a:fillRef idx="0"/>
          <a:effectRef idx="0"/>
          <a:fontRef idx="minor"/>
        </p:style>
        <p:txBody>
          <a:bodyPr lIns="90000" rIns="90000" tIns="45000" bIns="45000" anchor="ctr">
            <a:normAutofit fontScale="91000"/>
          </a:bodyPr>
          <a:p>
            <a:pPr>
              <a:lnSpc>
                <a:spcPct val="90000"/>
              </a:lnSpc>
            </a:pPr>
            <a:r>
              <a:rPr b="0" lang="fr-FR" sz="3600" spc="-1" strike="noStrike">
                <a:solidFill>
                  <a:srgbClr val="000000"/>
                </a:solidFill>
                <a:latin typeface="Calibri"/>
                <a:ea typeface="DejaVu Sans"/>
              </a:rPr>
              <a:t>Pose et calcule 70,35 € + 24,55 €. </a:t>
            </a:r>
            <a:endParaRPr b="0" lang="fr-FR" sz="3600" spc="-1" strike="noStrike">
              <a:latin typeface="Arial"/>
            </a:endParaRPr>
          </a:p>
        </p:txBody>
      </p:sp>
      <p:grpSp>
        <p:nvGrpSpPr>
          <p:cNvPr id="98" name="Groupe 18"/>
          <p:cNvGrpSpPr/>
          <p:nvPr/>
        </p:nvGrpSpPr>
        <p:grpSpPr>
          <a:xfrm>
            <a:off x="5335560" y="4455720"/>
            <a:ext cx="3599280" cy="2034000"/>
            <a:chOff x="5335560" y="4455720"/>
            <a:chExt cx="3599280" cy="2034000"/>
          </a:xfrm>
        </p:grpSpPr>
        <p:sp>
          <p:nvSpPr>
            <p:cNvPr id="99" name="Rectangle 3"/>
            <p:cNvSpPr/>
            <p:nvPr/>
          </p:nvSpPr>
          <p:spPr>
            <a:xfrm>
              <a:off x="533556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c00000"/>
                  </a:solidFill>
                  <a:latin typeface="Aptos"/>
                  <a:ea typeface="DejaVu Sans"/>
                </a:rPr>
                <a:t>D</a:t>
              </a:r>
              <a:endParaRPr b="0" lang="fr-FR" sz="4400" spc="-1" strike="noStrike">
                <a:latin typeface="Arial"/>
              </a:endParaRPr>
            </a:p>
          </p:txBody>
        </p:sp>
        <p:sp>
          <p:nvSpPr>
            <p:cNvPr id="100" name="Rectangle 5"/>
            <p:cNvSpPr/>
            <p:nvPr/>
          </p:nvSpPr>
          <p:spPr>
            <a:xfrm>
              <a:off x="623952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0070c0"/>
                  </a:solidFill>
                  <a:latin typeface="Aptos"/>
                  <a:ea typeface="DejaVu Sans"/>
                </a:rPr>
                <a:t>U</a:t>
              </a:r>
              <a:endParaRPr b="0" lang="fr-FR" sz="4400" spc="-1" strike="noStrike">
                <a:latin typeface="Arial"/>
              </a:endParaRPr>
            </a:p>
          </p:txBody>
        </p:sp>
        <p:sp>
          <p:nvSpPr>
            <p:cNvPr id="101" name="Rectangle 6"/>
            <p:cNvSpPr/>
            <p:nvPr/>
          </p:nvSpPr>
          <p:spPr>
            <a:xfrm>
              <a:off x="533556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sp>
        <p:sp>
          <p:nvSpPr>
            <p:cNvPr id="102" name="Rectangle 11"/>
            <p:cNvSpPr/>
            <p:nvPr/>
          </p:nvSpPr>
          <p:spPr>
            <a:xfrm>
              <a:off x="623952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p:txBody>
        </p:sp>
        <p:sp>
          <p:nvSpPr>
            <p:cNvPr id="103" name="Rectangle 12"/>
            <p:cNvSpPr/>
            <p:nvPr/>
          </p:nvSpPr>
          <p:spPr>
            <a:xfrm>
              <a:off x="7126200" y="4455720"/>
              <a:ext cx="902880" cy="74016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dixièmes</a:t>
              </a:r>
              <a:endParaRPr b="0" lang="fr-FR" sz="1200" spc="-1" strike="noStrike">
                <a:latin typeface="Arial"/>
              </a:endParaRPr>
            </a:p>
          </p:txBody>
        </p:sp>
        <p:sp>
          <p:nvSpPr>
            <p:cNvPr id="104" name="Rectangle 13"/>
            <p:cNvSpPr/>
            <p:nvPr/>
          </p:nvSpPr>
          <p:spPr>
            <a:xfrm>
              <a:off x="803196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centièmes</a:t>
              </a:r>
              <a:endParaRPr b="0" lang="fr-FR" sz="1200" spc="-1" strike="noStrike">
                <a:latin typeface="Arial"/>
              </a:endParaRPr>
            </a:p>
          </p:txBody>
        </p:sp>
        <p:sp>
          <p:nvSpPr>
            <p:cNvPr id="105" name="Rectangle 14"/>
            <p:cNvSpPr/>
            <p:nvPr/>
          </p:nvSpPr>
          <p:spPr>
            <a:xfrm>
              <a:off x="7127640" y="5201280"/>
              <a:ext cx="90324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p:txBody>
        </p:sp>
        <p:sp>
          <p:nvSpPr>
            <p:cNvPr id="106" name="Rectangle 17"/>
            <p:cNvSpPr/>
            <p:nvPr/>
          </p:nvSpPr>
          <p:spPr>
            <a:xfrm>
              <a:off x="803016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p:txBody>
        </p:sp>
        <p:sp>
          <p:nvSpPr>
            <p:cNvPr id="107" name="ZoneTexte 14"/>
            <p:cNvSpPr/>
            <p:nvPr/>
          </p:nvSpPr>
          <p:spPr>
            <a:xfrm>
              <a:off x="6951600" y="4996800"/>
              <a:ext cx="696960" cy="820440"/>
            </a:xfrm>
            <a:prstGeom prst="rect">
              <a:avLst/>
            </a:prstGeom>
            <a:noFill/>
            <a:ln w="0">
              <a:noFill/>
            </a:ln>
          </p:spPr>
          <p:style>
            <a:lnRef idx="0"/>
            <a:fillRef idx="0"/>
            <a:effectRef idx="0"/>
            <a:fontRef idx="minor"/>
          </p:style>
        </p:sp>
        <mc:AlternateContent>
          <mc:Choice xmlns:a14="http://schemas.microsoft.com/office/drawing/2010/main" Requires="a14">
            <p:sp>
              <p:nvSpPr>
                <p:cNvPr id="108" name="ZoneTexte 15"/>
                <p:cNvSpPr txBox="1"/>
                <p:nvPr/>
              </p:nvSpPr>
              <p:spPr>
                <a:xfrm>
                  <a:off x="7329240" y="4743360"/>
                  <a:ext cx="552240" cy="370800"/>
                </a:xfrm>
                <a:prstGeom prst="rect">
                  <a:avLst/>
                </a:prstGeom>
              </p:spPr>
              <p:txBody>
                <a:bodyPr/>
                <a:p>
                  <a14:m>
                    <m:oMath xmlns:m="http://schemas.openxmlformats.org/officeDocument/2006/math">
                      <m:f>
                        <m:num>
                          <m:r>
                            <m:t xml:space="preserve">1</m:t>
                          </m:r>
                        </m:num>
                        <m:den>
                          <m:r>
                            <m:t xml:space="preserve">10</m:t>
                          </m:r>
                        </m:den>
                      </m:f>
                      <m:r>
                        <m:t xml:space="preserve">=</m:t>
                      </m:r>
                      <m:r>
                        <m:t xml:space="preserve">0,1</m:t>
                      </m:r>
                    </m:oMath>
                  </a14:m>
                </a:p>
              </p:txBody>
            </p:sp>
          </mc:Choice>
          <mc:Fallback/>
        </mc:AlternateContent>
        <mc:AlternateContent>
          <mc:Choice xmlns:a14="http://schemas.microsoft.com/office/drawing/2010/main" Requires="a14">
            <p:sp>
              <p:nvSpPr>
                <p:cNvPr id="109" name="ZoneTexte 16"/>
                <p:cNvSpPr txBox="1"/>
                <p:nvPr/>
              </p:nvSpPr>
              <p:spPr>
                <a:xfrm>
                  <a:off x="8163000" y="4758480"/>
                  <a:ext cx="707400" cy="370440"/>
                </a:xfrm>
                <a:prstGeom prst="rect">
                  <a:avLst/>
                </a:prstGeom>
              </p:spPr>
              <p:txBody>
                <a:bodyPr/>
                <a:p>
                  <a14:m>
                    <m:oMath xmlns:m="http://schemas.openxmlformats.org/officeDocument/2006/math">
                      <m:f>
                        <m:num>
                          <m:r>
                            <m:t xml:space="preserve">1</m:t>
                          </m:r>
                        </m:num>
                        <m:den>
                          <m:r>
                            <m:t xml:space="preserve">100</m:t>
                          </m:r>
                        </m:den>
                      </m:f>
                      <m:r>
                        <m:t xml:space="preserve">=</m:t>
                      </m:r>
                      <m:r>
                        <m:t xml:space="preserve">0,01</m:t>
                      </m:r>
                    </m:oMath>
                  </a14:m>
                </a:p>
              </p:txBody>
            </p:sp>
          </mc:Choice>
          <mc:Fallback/>
        </mc:AlternateContent>
      </p:gr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10" name="" descr=""/>
          <p:cNvPicPr/>
          <p:nvPr/>
        </p:nvPicPr>
        <p:blipFill>
          <a:blip r:embed="rId1"/>
          <a:stretch/>
        </p:blipFill>
        <p:spPr>
          <a:xfrm>
            <a:off x="860760" y="334800"/>
            <a:ext cx="7199640" cy="3437640"/>
          </a:xfrm>
          <a:prstGeom prst="rect">
            <a:avLst/>
          </a:prstGeom>
          <a:ln w="0">
            <a:noFill/>
          </a:ln>
        </p:spPr>
      </p:pic>
      <p:sp>
        <p:nvSpPr>
          <p:cNvPr id="111" name="PlaceHolder 1"/>
          <p:cNvSpPr>
            <a:spLocks noGrp="1"/>
          </p:cNvSpPr>
          <p:nvPr>
            <p:ph/>
          </p:nvPr>
        </p:nvSpPr>
        <p:spPr>
          <a:xfrm>
            <a:off x="8372160" y="6490080"/>
            <a:ext cx="767160" cy="363240"/>
          </a:xfrm>
          <a:prstGeom prst="rect">
            <a:avLst/>
          </a:prstGeom>
          <a:noFill/>
          <a:ln w="0">
            <a:noFill/>
          </a:ln>
        </p:spPr>
        <p:txBody>
          <a:bodyPr lIns="90000" rIns="90000" tIns="45000" bIns="45000" anchor="t">
            <a:noAutofit/>
          </a:bodyPr>
          <a:p>
            <a:pPr indent="0" algn="ctr">
              <a:lnSpc>
                <a:spcPct val="90000"/>
              </a:lnSpc>
              <a:spcBef>
                <a:spcPts val="1001"/>
              </a:spcBef>
              <a:buNone/>
              <a:tabLst>
                <a:tab algn="l" pos="0"/>
              </a:tabLst>
            </a:pPr>
            <a:r>
              <a:rPr b="0" lang="fr-FR" sz="2000" spc="-1" strike="noStrike">
                <a:solidFill>
                  <a:srgbClr val="000000"/>
                </a:solidFill>
                <a:latin typeface="Calibri"/>
              </a:rPr>
              <a:t>1/5</a:t>
            </a:r>
            <a:endParaRPr b="0" lang="fr-FR" sz="2000" spc="-1" strike="noStrike">
              <a:latin typeface="Arial"/>
            </a:endParaRPr>
          </a:p>
        </p:txBody>
      </p:sp>
      <p:sp>
        <p:nvSpPr>
          <p:cNvPr id="112" name=""/>
          <p:cNvSpPr/>
          <p:nvPr/>
        </p:nvSpPr>
        <p:spPr>
          <a:xfrm>
            <a:off x="7740000" y="3780000"/>
            <a:ext cx="125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CM1</a:t>
            </a:r>
            <a:endParaRPr b="0" lang="fr-FR" sz="3200" spc="-1" strike="noStrike">
              <a:latin typeface="Arial"/>
            </a:endParaRPr>
          </a:p>
        </p:txBody>
      </p:sp>
      <p:sp>
        <p:nvSpPr>
          <p:cNvPr id="113" name="Titre 9"/>
          <p:cNvSpPr/>
          <p:nvPr/>
        </p:nvSpPr>
        <p:spPr>
          <a:xfrm>
            <a:off x="3153240" y="555480"/>
            <a:ext cx="3850560" cy="895680"/>
          </a:xfrm>
          <a:prstGeom prst="rect">
            <a:avLst/>
          </a:prstGeom>
          <a:noFill/>
          <a:ln w="0">
            <a:noFill/>
          </a:ln>
        </p:spPr>
        <p:style>
          <a:lnRef idx="0"/>
          <a:fillRef idx="0"/>
          <a:effectRef idx="0"/>
          <a:fontRef idx="minor"/>
        </p:style>
        <p:txBody>
          <a:bodyPr lIns="90000" rIns="90000" tIns="45000" bIns="45000" anchor="ctr">
            <a:normAutofit fontScale="66000"/>
          </a:bodyPr>
          <a:p>
            <a:pPr>
              <a:lnSpc>
                <a:spcPct val="90000"/>
              </a:lnSpc>
            </a:pPr>
            <a:r>
              <a:rPr b="0" lang="fr-FR" sz="7200" spc="-1" strike="noStrike">
                <a:solidFill>
                  <a:srgbClr val="000000"/>
                </a:solidFill>
                <a:latin typeface="Calibri"/>
                <a:ea typeface="DejaVu Sans"/>
              </a:rPr>
              <a:t>7    0    ,    </a:t>
            </a:r>
            <a:r>
              <a:rPr b="0" lang="fr-FR" sz="1800" spc="-1" strike="noStrike">
                <a:solidFill>
                  <a:srgbClr val="000000"/>
                </a:solidFill>
                <a:latin typeface="Calibri"/>
                <a:ea typeface="DejaVu Sans"/>
              </a:rPr>
              <a:t> </a:t>
            </a:r>
            <a:r>
              <a:rPr b="0" lang="fr-FR" sz="7200" spc="-1" strike="noStrike">
                <a:solidFill>
                  <a:srgbClr val="000000"/>
                </a:solidFill>
                <a:latin typeface="Calibri"/>
                <a:ea typeface="DejaVu Sans"/>
              </a:rPr>
              <a:t>3    5</a:t>
            </a:r>
            <a:endParaRPr b="0" lang="fr-FR" sz="7200" spc="-1" strike="noStrike">
              <a:latin typeface="Arial"/>
            </a:endParaRPr>
          </a:p>
        </p:txBody>
      </p:sp>
      <p:sp>
        <p:nvSpPr>
          <p:cNvPr id="114" name=""/>
          <p:cNvSpPr/>
          <p:nvPr/>
        </p:nvSpPr>
        <p:spPr>
          <a:xfrm flipH="1">
            <a:off x="2483640" y="2188440"/>
            <a:ext cx="4353840" cy="7200"/>
          </a:xfrm>
          <a:prstGeom prst="line">
            <a:avLst/>
          </a:prstGeom>
          <a:ln w="36000">
            <a:solidFill>
              <a:srgbClr val="000000"/>
            </a:solidFill>
            <a:round/>
          </a:ln>
        </p:spPr>
        <p:style>
          <a:lnRef idx="0"/>
          <a:fillRef idx="0"/>
          <a:effectRef idx="0"/>
          <a:fontRef idx="minor"/>
        </p:style>
      </p:sp>
      <p:sp>
        <p:nvSpPr>
          <p:cNvPr id="115" name="Titre 10"/>
          <p:cNvSpPr/>
          <p:nvPr/>
        </p:nvSpPr>
        <p:spPr>
          <a:xfrm>
            <a:off x="1462680" y="1379160"/>
            <a:ext cx="5760000" cy="784800"/>
          </a:xfrm>
          <a:prstGeom prst="rect">
            <a:avLst/>
          </a:prstGeom>
          <a:noFill/>
          <a:ln w="0">
            <a:noFill/>
          </a:ln>
        </p:spPr>
        <p:style>
          <a:lnRef idx="0"/>
          <a:fillRef idx="0"/>
          <a:effectRef idx="0"/>
          <a:fontRef idx="minor"/>
        </p:style>
        <p:txBody>
          <a:bodyPr lIns="90000" rIns="90000" tIns="45000" bIns="45000" anchor="ctr">
            <a:normAutofit fontScale="69000"/>
          </a:bodyPr>
          <a:p>
            <a:pPr>
              <a:lnSpc>
                <a:spcPct val="90000"/>
              </a:lnSpc>
            </a:pPr>
            <a:r>
              <a:rPr b="0" lang="fr-FR" sz="7200" spc="-1" strike="noStrike">
                <a:solidFill>
                  <a:srgbClr val="000000"/>
                </a:solidFill>
                <a:latin typeface="Calibri"/>
                <a:ea typeface="DejaVu Sans"/>
              </a:rPr>
              <a:t> </a:t>
            </a:r>
            <a:r>
              <a:rPr b="0" lang="fr-FR" sz="7200" spc="-1" strike="noStrike">
                <a:solidFill>
                  <a:srgbClr val="000000"/>
                </a:solidFill>
                <a:latin typeface="Calibri"/>
                <a:ea typeface="DejaVu Sans"/>
              </a:rPr>
              <a:t>+         2   </a:t>
            </a:r>
            <a:r>
              <a:rPr b="0" lang="fr-FR" sz="1800" spc="-1" strike="noStrike">
                <a:solidFill>
                  <a:srgbClr val="000000"/>
                </a:solidFill>
                <a:latin typeface="Calibri"/>
                <a:ea typeface="DejaVu Sans"/>
              </a:rPr>
              <a:t> </a:t>
            </a:r>
            <a:r>
              <a:rPr b="0" lang="fr-FR" sz="7200" spc="-1" strike="noStrike">
                <a:solidFill>
                  <a:srgbClr val="000000"/>
                </a:solidFill>
                <a:latin typeface="Calibri"/>
                <a:ea typeface="DejaVu Sans"/>
              </a:rPr>
              <a:t>4    ,   </a:t>
            </a:r>
            <a:r>
              <a:rPr b="0" lang="fr-FR" sz="4400" spc="-1" strike="noStrike">
                <a:solidFill>
                  <a:srgbClr val="000000"/>
                </a:solidFill>
                <a:latin typeface="Calibri"/>
                <a:ea typeface="DejaVu Sans"/>
              </a:rPr>
              <a:t>  </a:t>
            </a:r>
            <a:r>
              <a:rPr b="0" lang="fr-FR" sz="7200" spc="-1" strike="noStrike">
                <a:solidFill>
                  <a:srgbClr val="000000"/>
                </a:solidFill>
                <a:latin typeface="Calibri"/>
                <a:ea typeface="DejaVu Sans"/>
              </a:rPr>
              <a:t>5 </a:t>
            </a:r>
            <a:r>
              <a:rPr b="0" lang="fr-FR" sz="2200" spc="-1" strike="noStrike">
                <a:solidFill>
                  <a:srgbClr val="000000"/>
                </a:solidFill>
                <a:latin typeface="Calibri"/>
                <a:ea typeface="DejaVu Sans"/>
              </a:rPr>
              <a:t>        </a:t>
            </a:r>
            <a:r>
              <a:rPr b="0" lang="fr-FR" sz="7200" spc="-1" strike="noStrike">
                <a:solidFill>
                  <a:srgbClr val="000000"/>
                </a:solidFill>
                <a:latin typeface="Calibri"/>
                <a:ea typeface="DejaVu Sans"/>
              </a:rPr>
              <a:t>5</a:t>
            </a:r>
            <a:endParaRPr b="0" lang="fr-FR" sz="7200" spc="-1" strike="noStrike">
              <a:latin typeface="Arial"/>
            </a:endParaRPr>
          </a:p>
        </p:txBody>
      </p:sp>
      <p:sp>
        <p:nvSpPr>
          <p:cNvPr id="116" name=""/>
          <p:cNvSpPr/>
          <p:nvPr/>
        </p:nvSpPr>
        <p:spPr>
          <a:xfrm>
            <a:off x="180000" y="3600360"/>
            <a:ext cx="8820000" cy="360"/>
          </a:xfrm>
          <a:prstGeom prst="line">
            <a:avLst/>
          </a:prstGeom>
          <a:ln w="36000">
            <a:solidFill>
              <a:srgbClr val="000000"/>
            </a:solidFill>
            <a:round/>
          </a:ln>
        </p:spPr>
        <p:style>
          <a:lnRef idx="0"/>
          <a:fillRef idx="0"/>
          <a:effectRef idx="0"/>
          <a:fontRef idx="minor"/>
        </p:style>
      </p:sp>
      <p:sp>
        <p:nvSpPr>
          <p:cNvPr id="117" name=""/>
          <p:cNvSpPr/>
          <p:nvPr/>
        </p:nvSpPr>
        <p:spPr>
          <a:xfrm>
            <a:off x="7920000" y="540000"/>
            <a:ext cx="107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CE2</a:t>
            </a:r>
            <a:endParaRPr b="0" lang="fr-FR" sz="3200" spc="-1" strike="noStrike">
              <a:latin typeface="Arial"/>
            </a:endParaRPr>
          </a:p>
        </p:txBody>
      </p:sp>
      <p:grpSp>
        <p:nvGrpSpPr>
          <p:cNvPr id="118" name="Groupe 1"/>
          <p:cNvGrpSpPr/>
          <p:nvPr/>
        </p:nvGrpSpPr>
        <p:grpSpPr>
          <a:xfrm>
            <a:off x="5333760" y="4455720"/>
            <a:ext cx="3599280" cy="2034000"/>
            <a:chOff x="5333760" y="4455720"/>
            <a:chExt cx="3599280" cy="2034000"/>
          </a:xfrm>
        </p:grpSpPr>
        <p:sp>
          <p:nvSpPr>
            <p:cNvPr id="119" name="Rectangle 18"/>
            <p:cNvSpPr/>
            <p:nvPr/>
          </p:nvSpPr>
          <p:spPr>
            <a:xfrm>
              <a:off x="533376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c00000"/>
                  </a:solidFill>
                  <a:latin typeface="Aptos"/>
                  <a:ea typeface="DejaVu Sans"/>
                </a:rPr>
                <a:t>D</a:t>
              </a:r>
              <a:endParaRPr b="0" lang="fr-FR" sz="4400" spc="-1" strike="noStrike">
                <a:latin typeface="Arial"/>
              </a:endParaRPr>
            </a:p>
          </p:txBody>
        </p:sp>
        <p:sp>
          <p:nvSpPr>
            <p:cNvPr id="120" name="Rectangle 19"/>
            <p:cNvSpPr/>
            <p:nvPr/>
          </p:nvSpPr>
          <p:spPr>
            <a:xfrm>
              <a:off x="623772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0070c0"/>
                  </a:solidFill>
                  <a:latin typeface="Aptos"/>
                  <a:ea typeface="DejaVu Sans"/>
                </a:rPr>
                <a:t>U</a:t>
              </a:r>
              <a:endParaRPr b="0" lang="fr-FR" sz="4400" spc="-1" strike="noStrike">
                <a:latin typeface="Arial"/>
              </a:endParaRPr>
            </a:p>
          </p:txBody>
        </p:sp>
        <p:sp>
          <p:nvSpPr>
            <p:cNvPr id="121" name="Rectangle 20"/>
            <p:cNvSpPr/>
            <p:nvPr/>
          </p:nvSpPr>
          <p:spPr>
            <a:xfrm>
              <a:off x="533376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sp>
        <p:sp>
          <p:nvSpPr>
            <p:cNvPr id="122" name="Rectangle 21"/>
            <p:cNvSpPr/>
            <p:nvPr/>
          </p:nvSpPr>
          <p:spPr>
            <a:xfrm>
              <a:off x="623772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2</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1</a:t>
              </a:r>
              <a:endParaRPr b="0" lang="fr-FR" sz="1950" spc="-1" strike="noStrike">
                <a:latin typeface="Arial"/>
              </a:endParaRPr>
            </a:p>
          </p:txBody>
        </p:sp>
        <p:sp>
          <p:nvSpPr>
            <p:cNvPr id="123" name="Rectangle 22"/>
            <p:cNvSpPr/>
            <p:nvPr/>
          </p:nvSpPr>
          <p:spPr>
            <a:xfrm>
              <a:off x="7124400" y="4455720"/>
              <a:ext cx="902880" cy="74016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dixièmes</a:t>
              </a:r>
              <a:endParaRPr b="0" lang="fr-FR" sz="1200" spc="-1" strike="noStrike">
                <a:latin typeface="Arial"/>
              </a:endParaRPr>
            </a:p>
          </p:txBody>
        </p:sp>
        <p:sp>
          <p:nvSpPr>
            <p:cNvPr id="124" name="Rectangle 23"/>
            <p:cNvSpPr/>
            <p:nvPr/>
          </p:nvSpPr>
          <p:spPr>
            <a:xfrm>
              <a:off x="803016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centièmes</a:t>
              </a:r>
              <a:endParaRPr b="0" lang="fr-FR" sz="1200" spc="-1" strike="noStrike">
                <a:latin typeface="Arial"/>
              </a:endParaRPr>
            </a:p>
          </p:txBody>
        </p:sp>
        <p:sp>
          <p:nvSpPr>
            <p:cNvPr id="125" name="Rectangle 24"/>
            <p:cNvSpPr/>
            <p:nvPr/>
          </p:nvSpPr>
          <p:spPr>
            <a:xfrm>
              <a:off x="7125840" y="5201280"/>
              <a:ext cx="90324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3 </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9</a:t>
              </a:r>
              <a:endParaRPr b="0" lang="fr-FR" sz="1950" spc="-1" strike="noStrike">
                <a:latin typeface="Arial"/>
              </a:endParaRPr>
            </a:p>
          </p:txBody>
        </p:sp>
        <p:sp>
          <p:nvSpPr>
            <p:cNvPr id="126" name="Rectangle 25"/>
            <p:cNvSpPr/>
            <p:nvPr/>
          </p:nvSpPr>
          <p:spPr>
            <a:xfrm>
              <a:off x="802836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2   </a:t>
              </a:r>
              <a:endParaRPr b="0" lang="fr-FR" sz="1950" spc="-1" strike="noStrike">
                <a:latin typeface="Arial"/>
              </a:endParaRPr>
            </a:p>
          </p:txBody>
        </p:sp>
        <p:sp>
          <p:nvSpPr>
            <p:cNvPr id="127" name="ZoneTexte 13"/>
            <p:cNvSpPr/>
            <p:nvPr/>
          </p:nvSpPr>
          <p:spPr>
            <a:xfrm>
              <a:off x="6949800" y="4996800"/>
              <a:ext cx="696960" cy="820440"/>
            </a:xfrm>
            <a:prstGeom prst="rect">
              <a:avLst/>
            </a:prstGeom>
            <a:noFill/>
            <a:ln w="0">
              <a:noFill/>
            </a:ln>
          </p:spPr>
          <p:style>
            <a:lnRef idx="0"/>
            <a:fillRef idx="0"/>
            <a:effectRef idx="0"/>
            <a:fontRef idx="minor"/>
          </p:style>
        </p:sp>
        <mc:AlternateContent>
          <mc:Choice xmlns:a14="http://schemas.microsoft.com/office/drawing/2010/main" Requires="a14">
            <p:sp>
              <p:nvSpPr>
                <p:cNvPr id="128" name="ZoneTexte 17"/>
                <p:cNvSpPr txBox="1"/>
                <p:nvPr/>
              </p:nvSpPr>
              <p:spPr>
                <a:xfrm>
                  <a:off x="7327440" y="4743360"/>
                  <a:ext cx="552240" cy="370800"/>
                </a:xfrm>
                <a:prstGeom prst="rect">
                  <a:avLst/>
                </a:prstGeom>
              </p:spPr>
              <p:txBody>
                <a:bodyPr/>
                <a:p>
                  <a14:m>
                    <m:oMath xmlns:m="http://schemas.openxmlformats.org/officeDocument/2006/math">
                      <m:f>
                        <m:num>
                          <m:r>
                            <m:t xml:space="preserve">1</m:t>
                          </m:r>
                        </m:num>
                        <m:den>
                          <m:r>
                            <m:t xml:space="preserve">10</m:t>
                          </m:r>
                        </m:den>
                      </m:f>
                      <m:r>
                        <m:t xml:space="preserve">=</m:t>
                      </m:r>
                      <m:r>
                        <m:t xml:space="preserve">0,1</m:t>
                      </m:r>
                    </m:oMath>
                  </a14:m>
                </a:p>
              </p:txBody>
            </p:sp>
          </mc:Choice>
          <mc:Fallback/>
        </mc:AlternateContent>
        <mc:AlternateContent>
          <mc:Choice xmlns:a14="http://schemas.microsoft.com/office/drawing/2010/main" Requires="a14">
            <p:sp>
              <p:nvSpPr>
                <p:cNvPr id="129" name="ZoneTexte 18"/>
                <p:cNvSpPr txBox="1"/>
                <p:nvPr/>
              </p:nvSpPr>
              <p:spPr>
                <a:xfrm>
                  <a:off x="8161200" y="4758480"/>
                  <a:ext cx="707400" cy="370440"/>
                </a:xfrm>
                <a:prstGeom prst="rect">
                  <a:avLst/>
                </a:prstGeom>
              </p:spPr>
              <p:txBody>
                <a:bodyPr/>
                <a:p>
                  <a14:m>
                    <m:oMath xmlns:m="http://schemas.openxmlformats.org/officeDocument/2006/math">
                      <m:f>
                        <m:num>
                          <m:r>
                            <m:t xml:space="preserve">1</m:t>
                          </m:r>
                        </m:num>
                        <m:den>
                          <m:r>
                            <m:t xml:space="preserve">100</m:t>
                          </m:r>
                        </m:den>
                      </m:f>
                      <m:r>
                        <m:t xml:space="preserve">=</m:t>
                      </m:r>
                      <m:r>
                        <m:t xml:space="preserve">0,01</m:t>
                      </m:r>
                    </m:oMath>
                  </a14:m>
                </a:p>
              </p:txBody>
            </p:sp>
          </mc:Choice>
          <mc:Fallback/>
        </mc:AlternateContent>
      </p:grpSp>
      <p:sp>
        <p:nvSpPr>
          <p:cNvPr id="130" name="Titre 28"/>
          <p:cNvSpPr/>
          <p:nvPr/>
        </p:nvSpPr>
        <p:spPr>
          <a:xfrm>
            <a:off x="6951600" y="564300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p:sp>
        <p:nvSpPr>
          <p:cNvPr id="131" name="Titre 29"/>
          <p:cNvSpPr/>
          <p:nvPr/>
        </p:nvSpPr>
        <p:spPr>
          <a:xfrm>
            <a:off x="6951600" y="564300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p:sp>
        <p:nvSpPr>
          <p:cNvPr id="132" name="Titre 30"/>
          <p:cNvSpPr/>
          <p:nvPr/>
        </p:nvSpPr>
        <p:spPr>
          <a:xfrm>
            <a:off x="6949800" y="511416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mc:AlternateContent>
        <mc:Choice xmlns:a14="http://schemas.microsoft.com/office/drawing/2010/main" Requires="a14">
          <p:sp>
            <p:nvSpPr>
              <p:cNvPr id="133" name="ZoneTexte 19"/>
              <p:cNvSpPr txBox="1"/>
              <p:nvPr/>
            </p:nvSpPr>
            <p:spPr>
              <a:xfrm>
                <a:off x="2019240" y="4741560"/>
                <a:ext cx="1955880" cy="594000"/>
              </a:xfrm>
              <a:prstGeom prst="rect">
                <a:avLst/>
              </a:prstGeom>
            </p:spPr>
            <p:txBody>
              <a:bodyPr/>
              <a:p>
                <a14:m>
                  <m:oMath xmlns:m="http://schemas.openxmlformats.org/officeDocument/2006/math">
                    <m:r>
                      <m:t xml:space="preserve">2,3</m:t>
                    </m:r>
                    <m:r>
                      <m:t xml:space="preserve">&gt;</m:t>
                    </m:r>
                    <m:r>
                      <m:t xml:space="preserve">1,92</m:t>
                    </m:r>
                  </m:oMath>
                </a14:m>
              </a:p>
            </p:txBody>
          </p:sp>
        </mc:Choice>
        <mc:Fallback/>
      </mc:AlternateContent>
      <p:sp>
        <p:nvSpPr>
          <p:cNvPr id="134" name="PlaceHolder 5"/>
          <p:cNvSpPr/>
          <p:nvPr/>
        </p:nvSpPr>
        <p:spPr>
          <a:xfrm>
            <a:off x="402120" y="3821400"/>
            <a:ext cx="2319840" cy="536760"/>
          </a:xfrm>
          <a:prstGeom prst="rect">
            <a:avLst/>
          </a:prstGeom>
          <a:noFill/>
          <a:ln w="0">
            <a:noFill/>
          </a:ln>
        </p:spPr>
        <p:style>
          <a:lnRef idx="0"/>
          <a:fillRef idx="0"/>
          <a:effectRef idx="0"/>
          <a:fontRef idx="minor"/>
        </p:style>
        <p:txBody>
          <a:bodyPr lIns="90000" rIns="90000" tIns="45000" bIns="45000" anchor="ctr">
            <a:normAutofit fontScale="90000"/>
          </a:bodyPr>
          <a:p>
            <a:pPr>
              <a:lnSpc>
                <a:spcPct val="90000"/>
              </a:lnSpc>
              <a:tabLst>
                <a:tab algn="l" pos="0"/>
              </a:tabLst>
            </a:pPr>
            <a:r>
              <a:rPr b="0" lang="fr-FR" sz="3600" spc="-1" strike="noStrike">
                <a:solidFill>
                  <a:srgbClr val="c00000"/>
                </a:solidFill>
                <a:latin typeface="Calibri"/>
                <a:ea typeface="DejaVu Sans"/>
              </a:rPr>
              <a:t>Correction </a:t>
            </a:r>
            <a:endParaRPr b="0" lang="fr-FR" sz="3600" spc="-1" strike="noStrike">
              <a:latin typeface="Arial"/>
            </a:endParaRPr>
          </a:p>
        </p:txBody>
      </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entr" presetID="10">
                                  <p:stCondLst>
                                    <p:cond delay="0"/>
                                  </p:stCondLst>
                                  <p:childTnLst>
                                    <p:set>
                                      <p:cBhvr>
                                        <p:cTn id="6" dur="1" fill="hold">
                                          <p:stCondLst>
                                            <p:cond delay="0"/>
                                          </p:stCondLst>
                                        </p:cTn>
                                        <p:tgtEl>
                                          <p:spTgt spid="-1"/>
                                        </p:tgtEl>
                                        <p:attrNameLst>
                                          <p:attrName>style.visibility</p:attrName>
                                        </p:attrNameLst>
                                      </p:cBhvr>
                                      <p:to>
                                        <p:strVal val="visible"/>
                                      </p:to>
                                    </p:set>
                                    <p:animEffect filter="fade" transition="in">
                                      <p:cBhvr additive="repl">
                                        <p:cTn id="7" dur="2000"/>
                                        <p:tgtEl>
                                          <p:spTgt spid="-1"/>
                                        </p:tgtEl>
                                      </p:cBhvr>
                                    </p:animEffect>
                                  </p:childTnLst>
                                </p:cTn>
                              </p:par>
                            </p:childTnLst>
                          </p:cTn>
                        </p:par>
                      </p:childTnLst>
                    </p:cTn>
                  </p:par>
                  <p:par>
                    <p:cTn id="8" fill="hold">
                      <p:stCondLst>
                        <p:cond delay="indefinite"/>
                      </p:stCondLst>
                      <p:childTnLst>
                        <p:par>
                          <p:cTn id="9" fill="hold">
                            <p:stCondLst>
                              <p:cond delay="0"/>
                            </p:stCondLst>
                            <p:childTnLst>
                              <p:par>
                                <p:cTn id="10" nodeType="clickEffect" fill="hold" presetClass="entr" presetID="10">
                                  <p:stCondLst>
                                    <p:cond delay="0"/>
                                  </p:stCondLst>
                                  <p:childTnLst>
                                    <p:set>
                                      <p:cBhvr>
                                        <p:cTn id="11" dur="1" fill="hold">
                                          <p:stCondLst>
                                            <p:cond delay="0"/>
                                          </p:stCondLst>
                                        </p:cTn>
                                        <p:tgtEl>
                                          <p:spTgt spid="-1"/>
                                        </p:tgtEl>
                                        <p:attrNameLst>
                                          <p:attrName>style.visibility</p:attrName>
                                        </p:attrNameLst>
                                      </p:cBhvr>
                                      <p:to>
                                        <p:strVal val="visible"/>
                                      </p:to>
                                    </p:set>
                                    <p:animEffect filter="fade" transition="in">
                                      <p:cBhvr additive="repl">
                                        <p:cTn id="12" dur="2000"/>
                                        <p:tgtEl>
                                          <p:spTgt spid="-1"/>
                                        </p:tgtEl>
                                      </p:cBhvr>
                                    </p:animEffect>
                                  </p:childTnLst>
                                </p:cTn>
                              </p:par>
                            </p:childTnLst>
                          </p:cTn>
                        </p:par>
                      </p:childTnLst>
                    </p:cTn>
                  </p:par>
                  <p:par>
                    <p:cTn id="13" fill="hold">
                      <p:stCondLst>
                        <p:cond delay="indefinite"/>
                      </p:stCondLst>
                      <p:childTnLst>
                        <p:par>
                          <p:cTn id="14" fill="hold">
                            <p:stCondLst>
                              <p:cond delay="0"/>
                            </p:stCondLst>
                            <p:childTnLst>
                              <p:par>
                                <p:cTn id="15" nodeType="clickEffect" fill="hold" presetClass="entr" presetID="10">
                                  <p:stCondLst>
                                    <p:cond delay="0"/>
                                  </p:stCondLst>
                                  <p:childTnLst>
                                    <p:set>
                                      <p:cBhvr>
                                        <p:cTn id="16" dur="1" fill="hold">
                                          <p:stCondLst>
                                            <p:cond delay="0"/>
                                          </p:stCondLst>
                                        </p:cTn>
                                        <p:tgtEl>
                                          <p:spTgt spid="-1"/>
                                        </p:tgtEl>
                                        <p:attrNameLst>
                                          <p:attrName>style.visibility</p:attrName>
                                        </p:attrNameLst>
                                      </p:cBhvr>
                                      <p:to>
                                        <p:strVal val="visible"/>
                                      </p:to>
                                    </p:set>
                                    <p:animEffect filter="fade" transition="in">
                                      <p:cBhvr additive="repl">
                                        <p:cTn id="17" dur="2000"/>
                                        <p:tgtEl>
                                          <p:spTgt spid="-1"/>
                                        </p:tgtEl>
                                      </p:cBhvr>
                                    </p:animEffect>
                                  </p:childTnLst>
                                </p:cTn>
                              </p:par>
                            </p:childTnLst>
                          </p:cTn>
                        </p:par>
                      </p:childTnLst>
                    </p:cTn>
                  </p:par>
                  <p:par>
                    <p:cTn id="18" fill="hold">
                      <p:stCondLst>
                        <p:cond delay="indefinite"/>
                      </p:stCondLst>
                      <p:childTnLst>
                        <p:par>
                          <p:cTn id="19" fill="hold">
                            <p:stCondLst>
                              <p:cond delay="0"/>
                            </p:stCondLst>
                            <p:childTnLst>
                              <p:par>
                                <p:cTn id="20" nodeType="clickEffect" fill="hold" presetClass="entr" presetID="10">
                                  <p:stCondLst>
                                    <p:cond delay="0"/>
                                  </p:stCondLst>
                                  <p:childTnLst>
                                    <p:set>
                                      <p:cBhvr>
                                        <p:cTn id="21" dur="1" fill="hold">
                                          <p:stCondLst>
                                            <p:cond delay="0"/>
                                          </p:stCondLst>
                                        </p:cTn>
                                        <p:tgtEl>
                                          <p:spTgt spid="-1"/>
                                        </p:tgtEl>
                                        <p:attrNameLst>
                                          <p:attrName>style.visibility</p:attrName>
                                        </p:attrNameLst>
                                      </p:cBhvr>
                                      <p:to>
                                        <p:strVal val="visible"/>
                                      </p:to>
                                    </p:set>
                                    <p:animEffect filter="fade" transition="in">
                                      <p:cBhvr additive="repl">
                                        <p:cTn id="22" dur="2000"/>
                                        <p:tgtEl>
                                          <p:spTgt spid="-1"/>
                                        </p:tgtEl>
                                      </p:cBhvr>
                                    </p:animEffect>
                                  </p:childTnLst>
                                </p:cTn>
                              </p:par>
                            </p:childTnLst>
                          </p:cTn>
                        </p:par>
                      </p:childTnLst>
                    </p:cTn>
                  </p:par>
                  <p:par>
                    <p:cTn id="23" fill="hold">
                      <p:stCondLst>
                        <p:cond delay="indefinite"/>
                      </p:stCondLst>
                      <p:childTnLst>
                        <p:par>
                          <p:cTn id="24" fill="hold">
                            <p:stCondLst>
                              <p:cond delay="0"/>
                            </p:stCondLst>
                            <p:childTnLst>
                              <p:par>
                                <p:cTn id="25" nodeType="clickEffect" fill="hold" presetClass="entr" presetID="10">
                                  <p:stCondLst>
                                    <p:cond delay="0"/>
                                  </p:stCondLst>
                                  <p:childTnLst>
                                    <p:set>
                                      <p:cBhvr>
                                        <p:cTn id="26" dur="1" fill="hold">
                                          <p:stCondLst>
                                            <p:cond delay="0"/>
                                          </p:stCondLst>
                                        </p:cTn>
                                        <p:tgtEl>
                                          <p:spTgt spid="-1"/>
                                        </p:tgtEl>
                                        <p:attrNameLst>
                                          <p:attrName>style.visibility</p:attrName>
                                        </p:attrNameLst>
                                      </p:cBhvr>
                                      <p:to>
                                        <p:strVal val="visible"/>
                                      </p:to>
                                    </p:set>
                                    <p:animEffect filter="fade" transition="in">
                                      <p:cBhvr additive="repl">
                                        <p:cTn id="27" dur="2000"/>
                                        <p:tgtEl>
                                          <p:spTgt spid="-1"/>
                                        </p:tgtEl>
                                      </p:cBhvr>
                                    </p:animEffect>
                                  </p:childTnLst>
                                </p:cTn>
                              </p:par>
                            </p:childTnLst>
                          </p:cTn>
                        </p:par>
                      </p:childTnLst>
                    </p:cTn>
                  </p:par>
                  <p:par>
                    <p:cTn id="28" fill="hold">
                      <p:stCondLst>
                        <p:cond delay="indefinite"/>
                      </p:stCondLst>
                      <p:childTnLst>
                        <p:par>
                          <p:cTn id="29" fill="hold">
                            <p:stCondLst>
                              <p:cond delay="0"/>
                            </p:stCondLst>
                            <p:childTnLst>
                              <p:par>
                                <p:cTn id="30" nodeType="clickEffect" fill="hold" presetClass="entr" presetID="10">
                                  <p:stCondLst>
                                    <p:cond delay="0"/>
                                  </p:stCondLst>
                                  <p:childTnLst>
                                    <p:set>
                                      <p:cBhvr>
                                        <p:cTn id="31" dur="1" fill="hold">
                                          <p:stCondLst>
                                            <p:cond delay="0"/>
                                          </p:stCondLst>
                                        </p:cTn>
                                        <p:tgtEl>
                                          <p:spTgt spid="-1"/>
                                        </p:tgtEl>
                                        <p:attrNameLst>
                                          <p:attrName>style.visibility</p:attrName>
                                        </p:attrNameLst>
                                      </p:cBhvr>
                                      <p:to>
                                        <p:strVal val="visible"/>
                                      </p:to>
                                    </p:set>
                                    <p:animEffect filter="fade" transition="in">
                                      <p:cBhvr additive="repl">
                                        <p:cTn id="32" dur="2000"/>
                                        <p:tgtEl>
                                          <p:spTgt spid="-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35" name="" descr=""/>
          <p:cNvPicPr/>
          <p:nvPr/>
        </p:nvPicPr>
        <p:blipFill>
          <a:blip r:embed="rId1"/>
          <a:stretch/>
        </p:blipFill>
        <p:spPr>
          <a:xfrm>
            <a:off x="860760" y="334800"/>
            <a:ext cx="7199640" cy="3437640"/>
          </a:xfrm>
          <a:prstGeom prst="rect">
            <a:avLst/>
          </a:prstGeom>
          <a:ln w="0">
            <a:noFill/>
          </a:ln>
        </p:spPr>
      </p:pic>
      <p:sp>
        <p:nvSpPr>
          <p:cNvPr id="136" name="PlaceHolder 1"/>
          <p:cNvSpPr>
            <a:spLocks noGrp="1"/>
          </p:cNvSpPr>
          <p:nvPr>
            <p:ph/>
          </p:nvPr>
        </p:nvSpPr>
        <p:spPr>
          <a:xfrm>
            <a:off x="8372160" y="6490080"/>
            <a:ext cx="767160" cy="363240"/>
          </a:xfrm>
          <a:prstGeom prst="rect">
            <a:avLst/>
          </a:prstGeom>
          <a:noFill/>
          <a:ln w="0">
            <a:noFill/>
          </a:ln>
        </p:spPr>
        <p:txBody>
          <a:bodyPr lIns="90000" rIns="90000" tIns="45000" bIns="45000" anchor="t">
            <a:noAutofit/>
          </a:bodyPr>
          <a:p>
            <a:pPr indent="0" algn="ctr">
              <a:lnSpc>
                <a:spcPct val="90000"/>
              </a:lnSpc>
              <a:spcBef>
                <a:spcPts val="1001"/>
              </a:spcBef>
              <a:buNone/>
              <a:tabLst>
                <a:tab algn="l" pos="0"/>
              </a:tabLst>
            </a:pPr>
            <a:r>
              <a:rPr b="0" lang="fr-FR" sz="2000" spc="-1" strike="noStrike">
                <a:solidFill>
                  <a:srgbClr val="000000"/>
                </a:solidFill>
                <a:latin typeface="Calibri"/>
              </a:rPr>
              <a:t>1/5</a:t>
            </a:r>
            <a:endParaRPr b="0" lang="fr-FR" sz="2000" spc="-1" strike="noStrike">
              <a:latin typeface="Arial"/>
            </a:endParaRPr>
          </a:p>
        </p:txBody>
      </p:sp>
      <p:sp>
        <p:nvSpPr>
          <p:cNvPr id="137" name=""/>
          <p:cNvSpPr/>
          <p:nvPr/>
        </p:nvSpPr>
        <p:spPr>
          <a:xfrm>
            <a:off x="7740000" y="3780000"/>
            <a:ext cx="125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CM1</a:t>
            </a:r>
            <a:endParaRPr b="0" lang="fr-FR" sz="3200" spc="-1" strike="noStrike">
              <a:latin typeface="Arial"/>
            </a:endParaRPr>
          </a:p>
        </p:txBody>
      </p:sp>
      <p:sp>
        <p:nvSpPr>
          <p:cNvPr id="138" name="PlaceHolder 9"/>
          <p:cNvSpPr/>
          <p:nvPr/>
        </p:nvSpPr>
        <p:spPr>
          <a:xfrm>
            <a:off x="588600" y="367920"/>
            <a:ext cx="2319840" cy="536760"/>
          </a:xfrm>
          <a:prstGeom prst="rect">
            <a:avLst/>
          </a:prstGeom>
          <a:noFill/>
          <a:ln w="0">
            <a:noFill/>
          </a:ln>
        </p:spPr>
        <p:style>
          <a:lnRef idx="0"/>
          <a:fillRef idx="0"/>
          <a:effectRef idx="0"/>
          <a:fontRef idx="minor"/>
        </p:style>
        <p:txBody>
          <a:bodyPr lIns="90000" rIns="90000" tIns="45000" bIns="45000" anchor="ctr">
            <a:normAutofit fontScale="90000"/>
          </a:bodyPr>
          <a:p>
            <a:pPr>
              <a:lnSpc>
                <a:spcPct val="90000"/>
              </a:lnSpc>
              <a:tabLst>
                <a:tab algn="l" pos="0"/>
              </a:tabLst>
            </a:pPr>
            <a:r>
              <a:rPr b="0" lang="fr-FR" sz="3600" spc="-1" strike="noStrike">
                <a:solidFill>
                  <a:srgbClr val="c00000"/>
                </a:solidFill>
                <a:latin typeface="Calibri"/>
                <a:ea typeface="DejaVu Sans"/>
              </a:rPr>
              <a:t>Correction </a:t>
            </a:r>
            <a:endParaRPr b="0" lang="fr-FR" sz="3600" spc="-1" strike="noStrike">
              <a:latin typeface="Arial"/>
            </a:endParaRPr>
          </a:p>
        </p:txBody>
      </p:sp>
      <p:sp>
        <p:nvSpPr>
          <p:cNvPr id="139" name="Titre 32"/>
          <p:cNvSpPr/>
          <p:nvPr/>
        </p:nvSpPr>
        <p:spPr>
          <a:xfrm>
            <a:off x="3210120" y="555480"/>
            <a:ext cx="3700440" cy="895680"/>
          </a:xfrm>
          <a:prstGeom prst="rect">
            <a:avLst/>
          </a:prstGeom>
          <a:noFill/>
          <a:ln w="0">
            <a:noFill/>
          </a:ln>
        </p:spPr>
        <p:style>
          <a:lnRef idx="0"/>
          <a:fillRef idx="0"/>
          <a:effectRef idx="0"/>
          <a:fontRef idx="minor"/>
        </p:style>
        <p:txBody>
          <a:bodyPr lIns="90000" rIns="90000" tIns="45000" bIns="45000" anchor="ctr">
            <a:normAutofit fontScale="65000"/>
          </a:bodyPr>
          <a:p>
            <a:pPr>
              <a:lnSpc>
                <a:spcPct val="90000"/>
              </a:lnSpc>
            </a:pPr>
            <a:r>
              <a:rPr b="0" lang="fr-FR" sz="7200" spc="-1" strike="noStrike">
                <a:solidFill>
                  <a:srgbClr val="000000"/>
                </a:solidFill>
                <a:latin typeface="Calibri"/>
                <a:ea typeface="DejaVu Sans"/>
              </a:rPr>
              <a:t>7    0    ,    3    5</a:t>
            </a:r>
            <a:endParaRPr b="0" lang="fr-FR" sz="7200" spc="-1" strike="noStrike">
              <a:latin typeface="Arial"/>
            </a:endParaRPr>
          </a:p>
        </p:txBody>
      </p:sp>
      <p:sp>
        <p:nvSpPr>
          <p:cNvPr id="140" name=""/>
          <p:cNvSpPr/>
          <p:nvPr/>
        </p:nvSpPr>
        <p:spPr>
          <a:xfrm flipH="1">
            <a:off x="2483640" y="2188440"/>
            <a:ext cx="4353840" cy="7200"/>
          </a:xfrm>
          <a:prstGeom prst="line">
            <a:avLst/>
          </a:prstGeom>
          <a:ln w="36000">
            <a:solidFill>
              <a:srgbClr val="000000"/>
            </a:solidFill>
            <a:round/>
          </a:ln>
        </p:spPr>
        <p:style>
          <a:lnRef idx="0"/>
          <a:fillRef idx="0"/>
          <a:effectRef idx="0"/>
          <a:fontRef idx="minor"/>
        </p:style>
      </p:sp>
      <p:sp>
        <p:nvSpPr>
          <p:cNvPr id="141" name="Titre 33"/>
          <p:cNvSpPr/>
          <p:nvPr/>
        </p:nvSpPr>
        <p:spPr>
          <a:xfrm>
            <a:off x="6405480" y="218952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0</a:t>
            </a:r>
            <a:endParaRPr b="0" lang="fr-FR" sz="7200" spc="-1" strike="noStrike">
              <a:latin typeface="Arial"/>
            </a:endParaRPr>
          </a:p>
        </p:txBody>
      </p:sp>
      <p:sp>
        <p:nvSpPr>
          <p:cNvPr id="142" name="Titre 34"/>
          <p:cNvSpPr/>
          <p:nvPr/>
        </p:nvSpPr>
        <p:spPr>
          <a:xfrm>
            <a:off x="1462680" y="1379160"/>
            <a:ext cx="5760000" cy="784800"/>
          </a:xfrm>
          <a:prstGeom prst="rect">
            <a:avLst/>
          </a:prstGeom>
          <a:noFill/>
          <a:ln w="0">
            <a:noFill/>
          </a:ln>
        </p:spPr>
        <p:style>
          <a:lnRef idx="0"/>
          <a:fillRef idx="0"/>
          <a:effectRef idx="0"/>
          <a:fontRef idx="minor"/>
        </p:style>
        <p:txBody>
          <a:bodyPr lIns="90000" rIns="90000" tIns="45000" bIns="45000" anchor="ctr">
            <a:normAutofit fontScale="69000"/>
          </a:bodyPr>
          <a:p>
            <a:pPr>
              <a:lnSpc>
                <a:spcPct val="90000"/>
              </a:lnSpc>
            </a:pPr>
            <a:r>
              <a:rPr b="0" lang="fr-FR" sz="7200" spc="-1" strike="noStrike">
                <a:solidFill>
                  <a:srgbClr val="000000"/>
                </a:solidFill>
                <a:latin typeface="Calibri"/>
                <a:ea typeface="DejaVu Sans"/>
              </a:rPr>
              <a:t> </a:t>
            </a:r>
            <a:r>
              <a:rPr b="0" lang="fr-FR" sz="7200" spc="-1" strike="noStrike">
                <a:solidFill>
                  <a:srgbClr val="000000"/>
                </a:solidFill>
                <a:latin typeface="Calibri"/>
                <a:ea typeface="DejaVu Sans"/>
              </a:rPr>
              <a:t>+         2   </a:t>
            </a:r>
            <a:r>
              <a:rPr b="0" lang="fr-FR" sz="1800" spc="-1" strike="noStrike">
                <a:solidFill>
                  <a:srgbClr val="000000"/>
                </a:solidFill>
                <a:latin typeface="Calibri"/>
                <a:ea typeface="DejaVu Sans"/>
              </a:rPr>
              <a:t> </a:t>
            </a:r>
            <a:r>
              <a:rPr b="0" lang="fr-FR" sz="7200" spc="-1" strike="noStrike">
                <a:solidFill>
                  <a:srgbClr val="000000"/>
                </a:solidFill>
                <a:latin typeface="Calibri"/>
                <a:ea typeface="DejaVu Sans"/>
              </a:rPr>
              <a:t>4    ,   </a:t>
            </a:r>
            <a:r>
              <a:rPr b="0" lang="fr-FR" sz="4400" spc="-1" strike="noStrike">
                <a:solidFill>
                  <a:srgbClr val="000000"/>
                </a:solidFill>
                <a:latin typeface="Calibri"/>
                <a:ea typeface="DejaVu Sans"/>
              </a:rPr>
              <a:t>  </a:t>
            </a:r>
            <a:r>
              <a:rPr b="0" lang="fr-FR" sz="7200" spc="-1" strike="noStrike">
                <a:solidFill>
                  <a:srgbClr val="000000"/>
                </a:solidFill>
                <a:latin typeface="Calibri"/>
                <a:ea typeface="DejaVu Sans"/>
              </a:rPr>
              <a:t>5 </a:t>
            </a:r>
            <a:r>
              <a:rPr b="0" lang="fr-FR" sz="2200" spc="-1" strike="noStrike">
                <a:solidFill>
                  <a:srgbClr val="000000"/>
                </a:solidFill>
                <a:latin typeface="Calibri"/>
                <a:ea typeface="DejaVu Sans"/>
              </a:rPr>
              <a:t>        </a:t>
            </a:r>
            <a:r>
              <a:rPr b="0" lang="fr-FR" sz="7200" spc="-1" strike="noStrike">
                <a:solidFill>
                  <a:srgbClr val="000000"/>
                </a:solidFill>
                <a:latin typeface="Calibri"/>
                <a:ea typeface="DejaVu Sans"/>
              </a:rPr>
              <a:t>5</a:t>
            </a:r>
            <a:endParaRPr b="0" lang="fr-FR" sz="7200" spc="-1" strike="noStrike">
              <a:latin typeface="Arial"/>
            </a:endParaRPr>
          </a:p>
        </p:txBody>
      </p:sp>
      <p:sp>
        <p:nvSpPr>
          <p:cNvPr id="143" name=""/>
          <p:cNvSpPr/>
          <p:nvPr/>
        </p:nvSpPr>
        <p:spPr>
          <a:xfrm>
            <a:off x="180000" y="3600360"/>
            <a:ext cx="8820000" cy="360"/>
          </a:xfrm>
          <a:prstGeom prst="line">
            <a:avLst/>
          </a:prstGeom>
          <a:ln w="36000">
            <a:solidFill>
              <a:srgbClr val="000000"/>
            </a:solidFill>
            <a:round/>
          </a:ln>
        </p:spPr>
        <p:style>
          <a:lnRef idx="0"/>
          <a:fillRef idx="0"/>
          <a:effectRef idx="0"/>
          <a:fontRef idx="minor"/>
        </p:style>
      </p:sp>
      <p:sp>
        <p:nvSpPr>
          <p:cNvPr id="144" name=""/>
          <p:cNvSpPr/>
          <p:nvPr/>
        </p:nvSpPr>
        <p:spPr>
          <a:xfrm>
            <a:off x="7920000" y="540000"/>
            <a:ext cx="107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CE2</a:t>
            </a:r>
            <a:endParaRPr b="0" lang="fr-FR" sz="3200" spc="-1" strike="noStrike">
              <a:latin typeface="Arial"/>
            </a:endParaRPr>
          </a:p>
        </p:txBody>
      </p:sp>
      <p:sp>
        <p:nvSpPr>
          <p:cNvPr id="145" name="Titre 35"/>
          <p:cNvSpPr/>
          <p:nvPr/>
        </p:nvSpPr>
        <p:spPr>
          <a:xfrm>
            <a:off x="5590800" y="217872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9</a:t>
            </a:r>
            <a:endParaRPr b="0" lang="fr-FR" sz="7200" spc="-1" strike="noStrike">
              <a:latin typeface="Arial"/>
            </a:endParaRPr>
          </a:p>
        </p:txBody>
      </p:sp>
      <p:sp>
        <p:nvSpPr>
          <p:cNvPr id="146" name="Titre 36"/>
          <p:cNvSpPr/>
          <p:nvPr/>
        </p:nvSpPr>
        <p:spPr>
          <a:xfrm>
            <a:off x="4849920" y="217944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p:sp>
        <p:nvSpPr>
          <p:cNvPr id="147" name="Titre 37"/>
          <p:cNvSpPr/>
          <p:nvPr/>
        </p:nvSpPr>
        <p:spPr>
          <a:xfrm>
            <a:off x="3981960" y="217872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4</a:t>
            </a:r>
            <a:endParaRPr b="0" lang="fr-FR" sz="7200" spc="-1" strike="noStrike">
              <a:latin typeface="Arial"/>
            </a:endParaRPr>
          </a:p>
        </p:txBody>
      </p:sp>
      <p:sp>
        <p:nvSpPr>
          <p:cNvPr id="148" name="Titre 38"/>
          <p:cNvSpPr/>
          <p:nvPr/>
        </p:nvSpPr>
        <p:spPr>
          <a:xfrm>
            <a:off x="3188160" y="218952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9</a:t>
            </a:r>
            <a:endParaRPr b="0" lang="fr-FR" sz="7200" spc="-1" strike="noStrike">
              <a:latin typeface="Arial"/>
            </a:endParaRPr>
          </a:p>
        </p:txBody>
      </p:sp>
      <p:sp>
        <p:nvSpPr>
          <p:cNvPr id="149" name="Titre 39"/>
          <p:cNvSpPr/>
          <p:nvPr/>
        </p:nvSpPr>
        <p:spPr>
          <a:xfrm>
            <a:off x="2309760" y="2189520"/>
            <a:ext cx="473040" cy="764640"/>
          </a:xfrm>
          <a:prstGeom prst="rect">
            <a:avLst/>
          </a:prstGeom>
          <a:noFill/>
          <a:ln w="0">
            <a:noFill/>
          </a:ln>
        </p:spPr>
        <p:style>
          <a:lnRef idx="0"/>
          <a:fillRef idx="0"/>
          <a:effectRef idx="0"/>
          <a:fontRef idx="minor"/>
        </p:style>
      </p:sp>
      <p:grpSp>
        <p:nvGrpSpPr>
          <p:cNvPr id="150" name=""/>
          <p:cNvGrpSpPr/>
          <p:nvPr/>
        </p:nvGrpSpPr>
        <p:grpSpPr>
          <a:xfrm>
            <a:off x="5628960" y="259560"/>
            <a:ext cx="347760" cy="432360"/>
            <a:chOff x="5628960" y="259560"/>
            <a:chExt cx="347760" cy="432360"/>
          </a:xfrm>
        </p:grpSpPr>
        <p:sp>
          <p:nvSpPr>
            <p:cNvPr id="151" name="Titre 12"/>
            <p:cNvSpPr/>
            <p:nvPr/>
          </p:nvSpPr>
          <p:spPr>
            <a:xfrm>
              <a:off x="5628960" y="259560"/>
              <a:ext cx="347040" cy="432360"/>
            </a:xfrm>
            <a:prstGeom prst="rect">
              <a:avLst/>
            </a:prstGeom>
            <a:noFill/>
            <a:ln w="0">
              <a:noFill/>
            </a:ln>
          </p:spPr>
          <p:style>
            <a:lnRef idx="0"/>
            <a:fillRef idx="0"/>
            <a:effectRef idx="0"/>
            <a:fontRef idx="minor"/>
          </p:style>
          <p:txBody>
            <a:bodyPr lIns="90000" rIns="90000" tIns="45000" bIns="45000" anchor="ctr">
              <a:normAutofit fontScale="34000"/>
            </a:bodyPr>
            <a:p>
              <a:pPr>
                <a:lnSpc>
                  <a:spcPct val="90000"/>
                </a:lnSpc>
              </a:pPr>
              <a:r>
                <a:rPr b="0" lang="fr-FR" sz="7200" spc="-1" strike="noStrike">
                  <a:solidFill>
                    <a:srgbClr val="000000"/>
                  </a:solidFill>
                  <a:latin typeface="Calibri"/>
                  <a:ea typeface="DejaVu Sans"/>
                </a:rPr>
                <a:t>1</a:t>
              </a:r>
              <a:endParaRPr b="0" lang="fr-FR" sz="7200" spc="-1" strike="noStrike">
                <a:latin typeface="Arial"/>
              </a:endParaRPr>
            </a:p>
          </p:txBody>
        </p:sp>
        <p:sp>
          <p:nvSpPr>
            <p:cNvPr id="152" name=""/>
            <p:cNvSpPr/>
            <p:nvPr/>
          </p:nvSpPr>
          <p:spPr>
            <a:xfrm>
              <a:off x="5630400" y="308880"/>
              <a:ext cx="346320" cy="333360"/>
            </a:xfrm>
            <a:prstGeom prst="ellipse">
              <a:avLst/>
            </a:prstGeom>
            <a:noFill/>
            <a:ln w="36000">
              <a:solidFill>
                <a:srgbClr val="000000"/>
              </a:solidFill>
              <a:round/>
            </a:ln>
          </p:spPr>
          <p:style>
            <a:lnRef idx="0"/>
            <a:fillRef idx="0"/>
            <a:effectRef idx="0"/>
            <a:fontRef idx="minor"/>
          </p:style>
        </p:sp>
      </p:grpSp>
      <p:sp>
        <p:nvSpPr>
          <p:cNvPr id="153" name="Titre 31"/>
          <p:cNvSpPr/>
          <p:nvPr/>
        </p:nvSpPr>
        <p:spPr>
          <a:xfrm>
            <a:off x="571680" y="3600360"/>
            <a:ext cx="7331760" cy="3200760"/>
          </a:xfrm>
          <a:prstGeom prst="rect">
            <a:avLst/>
          </a:prstGeom>
          <a:noFill/>
          <a:ln w="0">
            <a:noFill/>
          </a:ln>
        </p:spPr>
        <p:style>
          <a:lnRef idx="0"/>
          <a:fillRef idx="0"/>
          <a:effectRef idx="0"/>
          <a:fontRef idx="minor"/>
        </p:style>
        <p:txBody>
          <a:bodyPr lIns="90000" rIns="90000" tIns="45000" bIns="45000" anchor="ctr">
            <a:normAutofit/>
          </a:bodyPr>
          <a:p>
            <a:r>
              <a:rPr b="0" lang="fr-FR" sz="2800" spc="-1" strike="noStrike">
                <a:solidFill>
                  <a:srgbClr val="c00000"/>
                </a:solidFill>
                <a:latin typeface="Calibri"/>
                <a:ea typeface="DejaVu Sans"/>
              </a:rPr>
              <a:t>Pour comparer des nombres décimaux, on compare d’abord les parties entières, puis si elles sont égales, on compare les parties décimales. Pour cela, on compare d’abord les dixièmes. Si les dixièmes sont égaux, on compare les centièmes.</a:t>
            </a:r>
            <a:endParaRPr b="0" i="1" lang="fr-FR" sz="2800" spc="-1" strike="noStrike">
              <a:solidFill>
                <a:srgbClr val="c00000"/>
              </a:solidFill>
              <a:latin typeface="Arial"/>
            </a:endParaRPr>
          </a:p>
        </p:txBody>
      </p:sp>
    </p:spTree>
  </p:cSld>
  <mc:AlternateContent>
    <mc:Choice Requires="p14">
      <p:transition spd="slow" p14:dur="2000"/>
    </mc:Choice>
    <mc:Fallback>
      <p:transition spd="slow"/>
    </mc:Fallback>
  </mc:AlternateContent>
  <p:timing>
    <p:tnLst>
      <p:par>
        <p:cTn id="33" dur="indefinite" restart="never" nodeType="tmRoot">
          <p:childTnLst>
            <p:seq>
              <p:cTn id="34" dur="indefinite" nodeType="mainSeq">
                <p:childTnLst>
                  <p:par>
                    <p:cTn id="35" fill="hold">
                      <p:stCondLst>
                        <p:cond delay="indefinite"/>
                      </p:stCondLst>
                      <p:childTnLst>
                        <p:par>
                          <p:cTn id="36" fill="hold">
                            <p:stCondLst>
                              <p:cond delay="0"/>
                            </p:stCondLst>
                            <p:childTnLst>
                              <p:par>
                                <p:cTn id="37" nodeType="clickEffect" fill="hold" presetClass="entr" presetID="10">
                                  <p:stCondLst>
                                    <p:cond delay="0"/>
                                  </p:stCondLst>
                                  <p:childTnLst>
                                    <p:set>
                                      <p:cBhvr>
                                        <p:cTn id="38" dur="1" fill="hold">
                                          <p:stCondLst>
                                            <p:cond delay="0"/>
                                          </p:stCondLst>
                                        </p:cTn>
                                        <p:tgtEl>
                                          <p:spTgt spid="141"/>
                                        </p:tgtEl>
                                        <p:attrNameLst>
                                          <p:attrName>style.visibility</p:attrName>
                                        </p:attrNameLst>
                                      </p:cBhvr>
                                      <p:to>
                                        <p:strVal val="visible"/>
                                      </p:to>
                                    </p:set>
                                    <p:animEffect filter="fade" transition="in">
                                      <p:cBhvr additive="repl">
                                        <p:cTn id="39" dur="2000"/>
                                        <p:tgtEl>
                                          <p:spTgt spid="141"/>
                                        </p:tgtEl>
                                      </p:cBhvr>
                                    </p:animEffect>
                                  </p:childTnLst>
                                </p:cTn>
                              </p:par>
                            </p:childTnLst>
                          </p:cTn>
                        </p:par>
                      </p:childTnLst>
                    </p:cTn>
                  </p:par>
                  <p:par>
                    <p:cTn id="40" fill="hold">
                      <p:stCondLst>
                        <p:cond delay="indefinite"/>
                      </p:stCondLst>
                      <p:childTnLst>
                        <p:par>
                          <p:cTn id="41" fill="hold">
                            <p:stCondLst>
                              <p:cond delay="0"/>
                            </p:stCondLst>
                            <p:childTnLst>
                              <p:par>
                                <p:cTn id="42" nodeType="clickEffect" fill="hold" presetClass="entr" presetID="10">
                                  <p:stCondLst>
                                    <p:cond delay="0"/>
                                  </p:stCondLst>
                                  <p:childTnLst>
                                    <p:set>
                                      <p:cBhvr>
                                        <p:cTn id="43" dur="1" fill="hold">
                                          <p:stCondLst>
                                            <p:cond delay="0"/>
                                          </p:stCondLst>
                                        </p:cTn>
                                        <p:tgtEl>
                                          <p:spTgt spid="145"/>
                                        </p:tgtEl>
                                        <p:attrNameLst>
                                          <p:attrName>style.visibility</p:attrName>
                                        </p:attrNameLst>
                                      </p:cBhvr>
                                      <p:to>
                                        <p:strVal val="visible"/>
                                      </p:to>
                                    </p:set>
                                    <p:animEffect filter="fade" transition="in">
                                      <p:cBhvr additive="repl">
                                        <p:cTn id="44" dur="2000"/>
                                        <p:tgtEl>
                                          <p:spTgt spid="145"/>
                                        </p:tgtEl>
                                      </p:cBhvr>
                                    </p:animEffect>
                                  </p:childTnLst>
                                </p:cTn>
                              </p:par>
                            </p:childTnLst>
                          </p:cTn>
                        </p:par>
                      </p:childTnLst>
                    </p:cTn>
                  </p:par>
                  <p:par>
                    <p:cTn id="45" fill="hold">
                      <p:stCondLst>
                        <p:cond delay="indefinite"/>
                      </p:stCondLst>
                      <p:childTnLst>
                        <p:par>
                          <p:cTn id="46" fill="hold">
                            <p:stCondLst>
                              <p:cond delay="0"/>
                            </p:stCondLst>
                            <p:childTnLst>
                              <p:par>
                                <p:cTn id="47" nodeType="clickEffect" fill="hold" presetClass="entr" presetID="10">
                                  <p:stCondLst>
                                    <p:cond delay="0"/>
                                  </p:stCondLst>
                                  <p:childTnLst>
                                    <p:set>
                                      <p:cBhvr>
                                        <p:cTn id="48" dur="1" fill="hold">
                                          <p:stCondLst>
                                            <p:cond delay="0"/>
                                          </p:stCondLst>
                                        </p:cTn>
                                        <p:tgtEl>
                                          <p:spTgt spid="146"/>
                                        </p:tgtEl>
                                        <p:attrNameLst>
                                          <p:attrName>style.visibility</p:attrName>
                                        </p:attrNameLst>
                                      </p:cBhvr>
                                      <p:to>
                                        <p:strVal val="visible"/>
                                      </p:to>
                                    </p:set>
                                    <p:animEffect filter="fade" transition="in">
                                      <p:cBhvr additive="repl">
                                        <p:cTn id="49" dur="2000"/>
                                        <p:tgtEl>
                                          <p:spTgt spid="146"/>
                                        </p:tgtEl>
                                      </p:cBhvr>
                                    </p:animEffect>
                                  </p:childTnLst>
                                </p:cTn>
                              </p:par>
                            </p:childTnLst>
                          </p:cTn>
                        </p:par>
                      </p:childTnLst>
                    </p:cTn>
                  </p:par>
                  <p:par>
                    <p:cTn id="50" fill="hold">
                      <p:stCondLst>
                        <p:cond delay="indefinite"/>
                      </p:stCondLst>
                      <p:childTnLst>
                        <p:par>
                          <p:cTn id="51" fill="hold">
                            <p:stCondLst>
                              <p:cond delay="0"/>
                            </p:stCondLst>
                            <p:childTnLst>
                              <p:par>
                                <p:cTn id="52" nodeType="clickEffect" fill="hold" presetClass="entr" presetID="10">
                                  <p:stCondLst>
                                    <p:cond delay="0"/>
                                  </p:stCondLst>
                                  <p:childTnLst>
                                    <p:set>
                                      <p:cBhvr>
                                        <p:cTn id="53" dur="1" fill="hold">
                                          <p:stCondLst>
                                            <p:cond delay="0"/>
                                          </p:stCondLst>
                                        </p:cTn>
                                        <p:tgtEl>
                                          <p:spTgt spid="147"/>
                                        </p:tgtEl>
                                        <p:attrNameLst>
                                          <p:attrName>style.visibility</p:attrName>
                                        </p:attrNameLst>
                                      </p:cBhvr>
                                      <p:to>
                                        <p:strVal val="visible"/>
                                      </p:to>
                                    </p:set>
                                    <p:animEffect filter="fade" transition="in">
                                      <p:cBhvr additive="repl">
                                        <p:cTn id="54" dur="2000"/>
                                        <p:tgtEl>
                                          <p:spTgt spid="147"/>
                                        </p:tgtEl>
                                      </p:cBhvr>
                                    </p:animEffect>
                                  </p:childTnLst>
                                </p:cTn>
                              </p:par>
                            </p:childTnLst>
                          </p:cTn>
                        </p:par>
                      </p:childTnLst>
                    </p:cTn>
                  </p:par>
                  <p:par>
                    <p:cTn id="55" fill="hold">
                      <p:stCondLst>
                        <p:cond delay="indefinite"/>
                      </p:stCondLst>
                      <p:childTnLst>
                        <p:par>
                          <p:cTn id="56" fill="hold">
                            <p:stCondLst>
                              <p:cond delay="0"/>
                            </p:stCondLst>
                            <p:childTnLst>
                              <p:par>
                                <p:cTn id="57" nodeType="clickEffect" fill="hold" presetClass="entr" presetID="10">
                                  <p:stCondLst>
                                    <p:cond delay="0"/>
                                  </p:stCondLst>
                                  <p:childTnLst>
                                    <p:set>
                                      <p:cBhvr>
                                        <p:cTn id="58" dur="1" fill="hold">
                                          <p:stCondLst>
                                            <p:cond delay="0"/>
                                          </p:stCondLst>
                                        </p:cTn>
                                        <p:tgtEl>
                                          <p:spTgt spid="148"/>
                                        </p:tgtEl>
                                        <p:attrNameLst>
                                          <p:attrName>style.visibility</p:attrName>
                                        </p:attrNameLst>
                                      </p:cBhvr>
                                      <p:to>
                                        <p:strVal val="visible"/>
                                      </p:to>
                                    </p:set>
                                    <p:animEffect filter="fade" transition="in">
                                      <p:cBhvr additive="repl">
                                        <p:cTn id="59" dur="2000"/>
                                        <p:tgtEl>
                                          <p:spTgt spid="148"/>
                                        </p:tgtEl>
                                      </p:cBhvr>
                                    </p:animEffect>
                                  </p:childTnLst>
                                </p:cTn>
                              </p:par>
                            </p:childTnLst>
                          </p:cTn>
                        </p:par>
                      </p:childTnLst>
                    </p:cTn>
                  </p:par>
                  <p:par>
                    <p:cTn id="60" fill="hold">
                      <p:stCondLst>
                        <p:cond delay="indefinite"/>
                      </p:stCondLst>
                      <p:childTnLst>
                        <p:par>
                          <p:cTn id="61" fill="hold">
                            <p:stCondLst>
                              <p:cond delay="0"/>
                            </p:stCondLst>
                            <p:childTnLst>
                              <p:par>
                                <p:cTn id="62" nodeType="clickEffect" fill="hold" presetClass="entr" presetID="10">
                                  <p:stCondLst>
                                    <p:cond delay="0"/>
                                  </p:stCondLst>
                                  <p:childTnLst>
                                    <p:set>
                                      <p:cBhvr>
                                        <p:cTn id="63" dur="1" fill="hold">
                                          <p:stCondLst>
                                            <p:cond delay="0"/>
                                          </p:stCondLst>
                                        </p:cTn>
                                        <p:tgtEl>
                                          <p:spTgt spid="149"/>
                                        </p:tgtEl>
                                        <p:attrNameLst>
                                          <p:attrName>style.visibility</p:attrName>
                                        </p:attrNameLst>
                                      </p:cBhvr>
                                      <p:to>
                                        <p:strVal val="visible"/>
                                      </p:to>
                                    </p:set>
                                    <p:animEffect filter="fade" transition="in">
                                      <p:cBhvr additive="repl">
                                        <p:cTn id="64" dur="2000"/>
                                        <p:tgtEl>
                                          <p:spTgt spid="14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 name="PlaceHolder 1"/>
          <p:cNvSpPr>
            <a:spLocks noGrp="1"/>
          </p:cNvSpPr>
          <p:nvPr>
            <p:ph/>
          </p:nvPr>
        </p:nvSpPr>
        <p:spPr>
          <a:xfrm>
            <a:off x="8372160" y="6490080"/>
            <a:ext cx="767160" cy="363240"/>
          </a:xfrm>
          <a:prstGeom prst="rect">
            <a:avLst/>
          </a:prstGeom>
          <a:noFill/>
          <a:ln w="0">
            <a:noFill/>
          </a:ln>
        </p:spPr>
        <p:txBody>
          <a:bodyPr lIns="90000" rIns="90000" tIns="45000" bIns="45000" anchor="t">
            <a:noAutofit/>
          </a:bodyPr>
          <a:p>
            <a:pPr indent="0" algn="ctr">
              <a:lnSpc>
                <a:spcPct val="90000"/>
              </a:lnSpc>
              <a:spcBef>
                <a:spcPts val="1001"/>
              </a:spcBef>
              <a:buNone/>
              <a:tabLst>
                <a:tab algn="l" pos="0"/>
              </a:tabLst>
            </a:pPr>
            <a:r>
              <a:rPr b="0" lang="fr-FR" sz="2000" spc="-1" strike="noStrike">
                <a:solidFill>
                  <a:srgbClr val="000000"/>
                </a:solidFill>
                <a:latin typeface="Calibri"/>
              </a:rPr>
              <a:t>2/5</a:t>
            </a:r>
            <a:endParaRPr b="0" lang="fr-FR" sz="2000" spc="-1" strike="noStrike">
              <a:latin typeface="Arial"/>
            </a:endParaRPr>
          </a:p>
        </p:txBody>
      </p:sp>
      <p:sp>
        <p:nvSpPr>
          <p:cNvPr id="155" name=""/>
          <p:cNvSpPr/>
          <p:nvPr/>
        </p:nvSpPr>
        <p:spPr>
          <a:xfrm>
            <a:off x="180000" y="3600000"/>
            <a:ext cx="8820000" cy="360"/>
          </a:xfrm>
          <a:prstGeom prst="line">
            <a:avLst/>
          </a:prstGeom>
          <a:ln w="36000">
            <a:solidFill>
              <a:srgbClr val="000000"/>
            </a:solidFill>
            <a:round/>
          </a:ln>
        </p:spPr>
        <p:style>
          <a:lnRef idx="0"/>
          <a:fillRef idx="0"/>
          <a:effectRef idx="0"/>
          <a:fontRef idx="minor"/>
        </p:style>
      </p:sp>
      <p:sp>
        <p:nvSpPr>
          <p:cNvPr id="156" name=""/>
          <p:cNvSpPr/>
          <p:nvPr/>
        </p:nvSpPr>
        <p:spPr>
          <a:xfrm>
            <a:off x="7920000" y="540000"/>
            <a:ext cx="107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CE2</a:t>
            </a:r>
            <a:endParaRPr b="0" lang="fr-FR" sz="3200" spc="-1" strike="noStrike">
              <a:latin typeface="Arial"/>
            </a:endParaRPr>
          </a:p>
        </p:txBody>
      </p:sp>
      <p:sp>
        <p:nvSpPr>
          <p:cNvPr id="157" name=""/>
          <p:cNvSpPr/>
          <p:nvPr/>
        </p:nvSpPr>
        <p:spPr>
          <a:xfrm>
            <a:off x="7740000" y="3780000"/>
            <a:ext cx="125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CM1</a:t>
            </a:r>
            <a:endParaRPr b="0" lang="fr-FR" sz="3200" spc="-1" strike="noStrike">
              <a:latin typeface="Arial"/>
            </a:endParaRPr>
          </a:p>
        </p:txBody>
      </p:sp>
      <p:sp>
        <p:nvSpPr>
          <p:cNvPr id="158" name="Titre 3"/>
          <p:cNvSpPr/>
          <p:nvPr/>
        </p:nvSpPr>
        <p:spPr>
          <a:xfrm>
            <a:off x="490680" y="377640"/>
            <a:ext cx="7885800" cy="540360"/>
          </a:xfrm>
          <a:prstGeom prst="rect">
            <a:avLst/>
          </a:prstGeom>
          <a:noFill/>
          <a:ln w="0">
            <a:noFill/>
          </a:ln>
        </p:spPr>
        <p:style>
          <a:lnRef idx="0"/>
          <a:fillRef idx="0"/>
          <a:effectRef idx="0"/>
          <a:fontRef idx="minor"/>
        </p:style>
        <p:txBody>
          <a:bodyPr lIns="90000" rIns="90000" tIns="45000" bIns="45000" anchor="ctr">
            <a:normAutofit fontScale="91000"/>
          </a:bodyPr>
          <a:p>
            <a:pPr>
              <a:lnSpc>
                <a:spcPct val="90000"/>
              </a:lnSpc>
            </a:pPr>
            <a:r>
              <a:rPr b="0" lang="fr-FR" sz="3600" spc="-1" strike="noStrike">
                <a:solidFill>
                  <a:srgbClr val="000000"/>
                </a:solidFill>
                <a:latin typeface="Calibri"/>
                <a:ea typeface="DejaVu Sans"/>
              </a:rPr>
              <a:t>Pose et calcule 29,95 € - 12,70 €. </a:t>
            </a:r>
            <a:endParaRPr b="0" lang="fr-FR" sz="3600" spc="-1" strike="noStrike">
              <a:latin typeface="Arial"/>
            </a:endParaRPr>
          </a:p>
        </p:txBody>
      </p:sp>
      <mc:AlternateContent>
        <mc:Choice xmlns:a14="http://schemas.microsoft.com/office/drawing/2010/main" Requires="a14">
          <p:sp>
            <p:nvSpPr>
              <p:cNvPr id="159" name="ZoneTexte 4"/>
              <p:cNvSpPr txBox="1"/>
              <p:nvPr/>
            </p:nvSpPr>
            <p:spPr>
              <a:xfrm>
                <a:off x="2025720" y="4741560"/>
                <a:ext cx="2352600" cy="594000"/>
              </a:xfrm>
              <a:prstGeom prst="rect">
                <a:avLst/>
              </a:prstGeom>
            </p:spPr>
            <p:txBody>
              <a:bodyPr/>
              <a:p>
                <a14:m>
                  <m:oMath xmlns:m="http://schemas.openxmlformats.org/officeDocument/2006/math">
                    <m:r>
                      <m:t xml:space="preserve">1,25</m:t>
                    </m:r>
                    <m:r>
                      <m:t xml:space="preserve">...</m:t>
                    </m:r>
                    <m:r>
                      <m:t xml:space="preserve">1,29</m:t>
                    </m:r>
                  </m:oMath>
                </a14:m>
              </a:p>
            </p:txBody>
          </p:sp>
        </mc:Choice>
        <mc:Fallback/>
      </mc:AlternateContent>
      <p:grpSp>
        <p:nvGrpSpPr>
          <p:cNvPr id="160" name="Groupe 2"/>
          <p:cNvGrpSpPr/>
          <p:nvPr/>
        </p:nvGrpSpPr>
        <p:grpSpPr>
          <a:xfrm>
            <a:off x="5342400" y="4455720"/>
            <a:ext cx="3599280" cy="2034000"/>
            <a:chOff x="5342400" y="4455720"/>
            <a:chExt cx="3599280" cy="2034000"/>
          </a:xfrm>
        </p:grpSpPr>
        <p:sp>
          <p:nvSpPr>
            <p:cNvPr id="161" name="Rectangle 1"/>
            <p:cNvSpPr/>
            <p:nvPr/>
          </p:nvSpPr>
          <p:spPr>
            <a:xfrm>
              <a:off x="534240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c00000"/>
                  </a:solidFill>
                  <a:latin typeface="Aptos"/>
                  <a:ea typeface="DejaVu Sans"/>
                </a:rPr>
                <a:t>D</a:t>
              </a:r>
              <a:endParaRPr b="0" lang="fr-FR" sz="4400" spc="-1" strike="noStrike">
                <a:latin typeface="Arial"/>
              </a:endParaRPr>
            </a:p>
          </p:txBody>
        </p:sp>
        <p:sp>
          <p:nvSpPr>
            <p:cNvPr id="162" name="Rectangle 2"/>
            <p:cNvSpPr/>
            <p:nvPr/>
          </p:nvSpPr>
          <p:spPr>
            <a:xfrm>
              <a:off x="624636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0070c0"/>
                  </a:solidFill>
                  <a:latin typeface="Aptos"/>
                  <a:ea typeface="DejaVu Sans"/>
                </a:rPr>
                <a:t>U</a:t>
              </a:r>
              <a:endParaRPr b="0" lang="fr-FR" sz="4400" spc="-1" strike="noStrike">
                <a:latin typeface="Arial"/>
              </a:endParaRPr>
            </a:p>
          </p:txBody>
        </p:sp>
        <p:sp>
          <p:nvSpPr>
            <p:cNvPr id="163" name="Rectangle 7"/>
            <p:cNvSpPr/>
            <p:nvPr/>
          </p:nvSpPr>
          <p:spPr>
            <a:xfrm>
              <a:off x="534240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sp>
        <p:sp>
          <p:nvSpPr>
            <p:cNvPr id="164" name="Rectangle 8"/>
            <p:cNvSpPr/>
            <p:nvPr/>
          </p:nvSpPr>
          <p:spPr>
            <a:xfrm>
              <a:off x="624636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p:txBody>
        </p:sp>
        <p:sp>
          <p:nvSpPr>
            <p:cNvPr id="165" name="Rectangle 9"/>
            <p:cNvSpPr/>
            <p:nvPr/>
          </p:nvSpPr>
          <p:spPr>
            <a:xfrm>
              <a:off x="7133040" y="4455720"/>
              <a:ext cx="902880" cy="74016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dixièmes</a:t>
              </a:r>
              <a:endParaRPr b="0" lang="fr-FR" sz="1200" spc="-1" strike="noStrike">
                <a:latin typeface="Arial"/>
              </a:endParaRPr>
            </a:p>
          </p:txBody>
        </p:sp>
        <p:sp>
          <p:nvSpPr>
            <p:cNvPr id="166" name="Rectangle 10"/>
            <p:cNvSpPr/>
            <p:nvPr/>
          </p:nvSpPr>
          <p:spPr>
            <a:xfrm>
              <a:off x="803880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centièmes</a:t>
              </a:r>
              <a:endParaRPr b="0" lang="fr-FR" sz="1200" spc="-1" strike="noStrike">
                <a:latin typeface="Arial"/>
              </a:endParaRPr>
            </a:p>
          </p:txBody>
        </p:sp>
        <p:sp>
          <p:nvSpPr>
            <p:cNvPr id="167" name="Rectangle 15"/>
            <p:cNvSpPr/>
            <p:nvPr/>
          </p:nvSpPr>
          <p:spPr>
            <a:xfrm>
              <a:off x="7134480" y="5201280"/>
              <a:ext cx="90324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p:txBody>
        </p:sp>
        <p:sp>
          <p:nvSpPr>
            <p:cNvPr id="168" name="Rectangle 16"/>
            <p:cNvSpPr/>
            <p:nvPr/>
          </p:nvSpPr>
          <p:spPr>
            <a:xfrm>
              <a:off x="803700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p:txBody>
        </p:sp>
        <p:sp>
          <p:nvSpPr>
            <p:cNvPr id="169" name="ZoneTexte 6"/>
            <p:cNvSpPr/>
            <p:nvPr/>
          </p:nvSpPr>
          <p:spPr>
            <a:xfrm>
              <a:off x="6958440" y="4996800"/>
              <a:ext cx="696960" cy="820440"/>
            </a:xfrm>
            <a:prstGeom prst="rect">
              <a:avLst/>
            </a:prstGeom>
            <a:noFill/>
            <a:ln w="0">
              <a:noFill/>
            </a:ln>
          </p:spPr>
          <p:style>
            <a:lnRef idx="0"/>
            <a:fillRef idx="0"/>
            <a:effectRef idx="0"/>
            <a:fontRef idx="minor"/>
          </p:style>
        </p:sp>
        <mc:AlternateContent>
          <mc:Choice xmlns:a14="http://schemas.microsoft.com/office/drawing/2010/main" Requires="a14">
            <p:sp>
              <p:nvSpPr>
                <p:cNvPr id="170" name="ZoneTexte 20"/>
                <p:cNvSpPr txBox="1"/>
                <p:nvPr/>
              </p:nvSpPr>
              <p:spPr>
                <a:xfrm>
                  <a:off x="7336080" y="4743360"/>
                  <a:ext cx="552240" cy="370800"/>
                </a:xfrm>
                <a:prstGeom prst="rect">
                  <a:avLst/>
                </a:prstGeom>
              </p:spPr>
              <p:txBody>
                <a:bodyPr/>
                <a:p>
                  <a14:m>
                    <m:oMath xmlns:m="http://schemas.openxmlformats.org/officeDocument/2006/math">
                      <m:f>
                        <m:num>
                          <m:r>
                            <m:t xml:space="preserve">1</m:t>
                          </m:r>
                        </m:num>
                        <m:den>
                          <m:r>
                            <m:t xml:space="preserve">10</m:t>
                          </m:r>
                        </m:den>
                      </m:f>
                      <m:r>
                        <m:t xml:space="preserve">=</m:t>
                      </m:r>
                      <m:r>
                        <m:t xml:space="preserve">0,1</m:t>
                      </m:r>
                    </m:oMath>
                  </a14:m>
                </a:p>
              </p:txBody>
            </p:sp>
          </mc:Choice>
          <mc:Fallback/>
        </mc:AlternateContent>
        <mc:AlternateContent>
          <mc:Choice xmlns:a14="http://schemas.microsoft.com/office/drawing/2010/main" Requires="a14">
            <p:sp>
              <p:nvSpPr>
                <p:cNvPr id="171" name="ZoneTexte 21"/>
                <p:cNvSpPr txBox="1"/>
                <p:nvPr/>
              </p:nvSpPr>
              <p:spPr>
                <a:xfrm>
                  <a:off x="8169840" y="4758480"/>
                  <a:ext cx="707400" cy="370440"/>
                </a:xfrm>
                <a:prstGeom prst="rect">
                  <a:avLst/>
                </a:prstGeom>
              </p:spPr>
              <p:txBody>
                <a:bodyPr/>
                <a:p>
                  <a14:m>
                    <m:oMath xmlns:m="http://schemas.openxmlformats.org/officeDocument/2006/math">
                      <m:f>
                        <m:num>
                          <m:r>
                            <m:t xml:space="preserve">1</m:t>
                          </m:r>
                        </m:num>
                        <m:den>
                          <m:r>
                            <m:t xml:space="preserve">100</m:t>
                          </m:r>
                        </m:den>
                      </m:f>
                      <m:r>
                        <m:t xml:space="preserve">=</m:t>
                      </m:r>
                      <m:r>
                        <m:t xml:space="preserve">0,01</m:t>
                      </m:r>
                    </m:oMath>
                  </a14:m>
                </a:p>
              </p:txBody>
            </p:sp>
          </mc:Choice>
          <mc:Fallback/>
        </mc:AlternateContent>
      </p:grpSp>
      <p:sp>
        <p:nvSpPr>
          <p:cNvPr id="172" name="PlaceHolder 6"/>
          <p:cNvSpPr/>
          <p:nvPr/>
        </p:nvSpPr>
        <p:spPr>
          <a:xfrm>
            <a:off x="182160" y="3622320"/>
            <a:ext cx="6427080" cy="920160"/>
          </a:xfrm>
          <a:prstGeom prst="rect">
            <a:avLst/>
          </a:prstGeom>
          <a:noFill/>
          <a:ln w="0">
            <a:noFill/>
          </a:ln>
        </p:spPr>
        <p:style>
          <a:lnRef idx="0"/>
          <a:fillRef idx="0"/>
          <a:effectRef idx="0"/>
          <a:fontRef idx="minor"/>
        </p:style>
        <p:txBody>
          <a:bodyPr lIns="90000" rIns="90000" tIns="45000" bIns="45000" anchor="ctr">
            <a:normAutofit/>
          </a:bodyPr>
          <a:p>
            <a:pPr>
              <a:lnSpc>
                <a:spcPct val="90000"/>
              </a:lnSpc>
              <a:tabLst>
                <a:tab algn="l" pos="0"/>
              </a:tabLst>
            </a:pPr>
            <a:r>
              <a:rPr b="0" lang="fr-FR" sz="3600" spc="-1" strike="noStrike">
                <a:solidFill>
                  <a:srgbClr val="000000"/>
                </a:solidFill>
                <a:latin typeface="Calibri"/>
                <a:ea typeface="DejaVu Sans"/>
              </a:rPr>
              <a:t>Complète avec &lt; ou &gt;.</a:t>
            </a:r>
            <a:endParaRPr b="0" lang="fr-FR" sz="360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3" name="PlaceHolder 1"/>
          <p:cNvSpPr>
            <a:spLocks noGrp="1"/>
          </p:cNvSpPr>
          <p:nvPr>
            <p:ph/>
          </p:nvPr>
        </p:nvSpPr>
        <p:spPr>
          <a:xfrm>
            <a:off x="8372160" y="6490080"/>
            <a:ext cx="767160" cy="363240"/>
          </a:xfrm>
          <a:prstGeom prst="rect">
            <a:avLst/>
          </a:prstGeom>
          <a:noFill/>
          <a:ln w="0">
            <a:noFill/>
          </a:ln>
        </p:spPr>
        <p:txBody>
          <a:bodyPr lIns="90000" rIns="90000" tIns="45000" bIns="45000" anchor="t">
            <a:noAutofit/>
          </a:bodyPr>
          <a:p>
            <a:pPr indent="0" algn="ctr">
              <a:lnSpc>
                <a:spcPct val="90000"/>
              </a:lnSpc>
              <a:spcBef>
                <a:spcPts val="1001"/>
              </a:spcBef>
              <a:buNone/>
              <a:tabLst>
                <a:tab algn="l" pos="0"/>
              </a:tabLst>
            </a:pPr>
            <a:r>
              <a:rPr b="0" lang="fr-FR" sz="2000" spc="-1" strike="noStrike">
                <a:solidFill>
                  <a:srgbClr val="000000"/>
                </a:solidFill>
                <a:latin typeface="Calibri"/>
              </a:rPr>
              <a:t>2/5</a:t>
            </a:r>
            <a:endParaRPr b="0" lang="fr-FR" sz="2000" spc="-1" strike="noStrike">
              <a:latin typeface="Arial"/>
            </a:endParaRPr>
          </a:p>
        </p:txBody>
      </p:sp>
      <p:sp>
        <p:nvSpPr>
          <p:cNvPr id="174" name=""/>
          <p:cNvSpPr/>
          <p:nvPr/>
        </p:nvSpPr>
        <p:spPr>
          <a:xfrm>
            <a:off x="7920000" y="540000"/>
            <a:ext cx="107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CE2</a:t>
            </a:r>
            <a:endParaRPr b="0" lang="fr-FR" sz="3200" spc="-1" strike="noStrike">
              <a:latin typeface="Arial"/>
            </a:endParaRPr>
          </a:p>
        </p:txBody>
      </p:sp>
      <p:sp>
        <p:nvSpPr>
          <p:cNvPr id="175" name=""/>
          <p:cNvSpPr/>
          <p:nvPr/>
        </p:nvSpPr>
        <p:spPr>
          <a:xfrm>
            <a:off x="7731360" y="3771360"/>
            <a:ext cx="125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CM1</a:t>
            </a:r>
            <a:endParaRPr b="0" lang="fr-FR" sz="3200" spc="-1" strike="noStrike">
              <a:latin typeface="Arial"/>
            </a:endParaRPr>
          </a:p>
        </p:txBody>
      </p:sp>
      <p:grpSp>
        <p:nvGrpSpPr>
          <p:cNvPr id="176" name="Groupe 3"/>
          <p:cNvGrpSpPr/>
          <p:nvPr/>
        </p:nvGrpSpPr>
        <p:grpSpPr>
          <a:xfrm>
            <a:off x="5340600" y="4455720"/>
            <a:ext cx="3599280" cy="2034000"/>
            <a:chOff x="5340600" y="4455720"/>
            <a:chExt cx="3599280" cy="2034000"/>
          </a:xfrm>
        </p:grpSpPr>
        <p:sp>
          <p:nvSpPr>
            <p:cNvPr id="177" name="Rectangle 26"/>
            <p:cNvSpPr/>
            <p:nvPr/>
          </p:nvSpPr>
          <p:spPr>
            <a:xfrm>
              <a:off x="534060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c00000"/>
                  </a:solidFill>
                  <a:latin typeface="Aptos"/>
                  <a:ea typeface="DejaVu Sans"/>
                </a:rPr>
                <a:t>D</a:t>
              </a:r>
              <a:endParaRPr b="0" lang="fr-FR" sz="4400" spc="-1" strike="noStrike">
                <a:latin typeface="Arial"/>
              </a:endParaRPr>
            </a:p>
          </p:txBody>
        </p:sp>
        <p:sp>
          <p:nvSpPr>
            <p:cNvPr id="178" name="Rectangle 27"/>
            <p:cNvSpPr/>
            <p:nvPr/>
          </p:nvSpPr>
          <p:spPr>
            <a:xfrm>
              <a:off x="624456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0070c0"/>
                  </a:solidFill>
                  <a:latin typeface="Aptos"/>
                  <a:ea typeface="DejaVu Sans"/>
                </a:rPr>
                <a:t>U</a:t>
              </a:r>
              <a:endParaRPr b="0" lang="fr-FR" sz="4400" spc="-1" strike="noStrike">
                <a:latin typeface="Arial"/>
              </a:endParaRPr>
            </a:p>
          </p:txBody>
        </p:sp>
        <p:sp>
          <p:nvSpPr>
            <p:cNvPr id="179" name="Rectangle 28"/>
            <p:cNvSpPr/>
            <p:nvPr/>
          </p:nvSpPr>
          <p:spPr>
            <a:xfrm>
              <a:off x="534060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sp>
        <p:sp>
          <p:nvSpPr>
            <p:cNvPr id="180" name="Rectangle 29"/>
            <p:cNvSpPr/>
            <p:nvPr/>
          </p:nvSpPr>
          <p:spPr>
            <a:xfrm>
              <a:off x="624456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1</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1</a:t>
              </a:r>
              <a:endParaRPr b="0" lang="fr-FR" sz="1950" spc="-1" strike="noStrike">
                <a:latin typeface="Arial"/>
              </a:endParaRPr>
            </a:p>
          </p:txBody>
        </p:sp>
        <p:sp>
          <p:nvSpPr>
            <p:cNvPr id="181" name="Rectangle 30"/>
            <p:cNvSpPr/>
            <p:nvPr/>
          </p:nvSpPr>
          <p:spPr>
            <a:xfrm>
              <a:off x="7131240" y="4455720"/>
              <a:ext cx="902880" cy="74016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dixièmes</a:t>
              </a:r>
              <a:endParaRPr b="0" lang="fr-FR" sz="1200" spc="-1" strike="noStrike">
                <a:latin typeface="Arial"/>
              </a:endParaRPr>
            </a:p>
          </p:txBody>
        </p:sp>
        <p:sp>
          <p:nvSpPr>
            <p:cNvPr id="182" name="Rectangle 31"/>
            <p:cNvSpPr/>
            <p:nvPr/>
          </p:nvSpPr>
          <p:spPr>
            <a:xfrm>
              <a:off x="803700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centièmes</a:t>
              </a:r>
              <a:endParaRPr b="0" lang="fr-FR" sz="1200" spc="-1" strike="noStrike">
                <a:latin typeface="Arial"/>
              </a:endParaRPr>
            </a:p>
          </p:txBody>
        </p:sp>
        <p:sp>
          <p:nvSpPr>
            <p:cNvPr id="183" name="Rectangle 32"/>
            <p:cNvSpPr/>
            <p:nvPr/>
          </p:nvSpPr>
          <p:spPr>
            <a:xfrm>
              <a:off x="7132680" y="5201280"/>
              <a:ext cx="90324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2 </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2</a:t>
              </a:r>
              <a:endParaRPr b="0" lang="fr-FR" sz="1950" spc="-1" strike="noStrike">
                <a:latin typeface="Arial"/>
              </a:endParaRPr>
            </a:p>
          </p:txBody>
        </p:sp>
        <p:sp>
          <p:nvSpPr>
            <p:cNvPr id="184" name="Rectangle 33"/>
            <p:cNvSpPr/>
            <p:nvPr/>
          </p:nvSpPr>
          <p:spPr>
            <a:xfrm>
              <a:off x="803520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5</a:t>
              </a:r>
              <a:endParaRPr b="0" lang="fr-FR" sz="1950" spc="-1" strike="noStrike">
                <a:latin typeface="Arial"/>
              </a:endParaRPr>
            </a:p>
            <a:p>
              <a:pPr>
                <a:lnSpc>
                  <a:spcPct val="100000"/>
                </a:lnSpc>
              </a:pPr>
              <a:endParaRPr b="0" lang="fr-FR" sz="1800" spc="-1" strike="noStrike">
                <a:latin typeface="Arial"/>
              </a:endParaRPr>
            </a:p>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9  </a:t>
              </a:r>
              <a:endParaRPr b="0" lang="fr-FR" sz="1950" spc="-1" strike="noStrike">
                <a:latin typeface="Arial"/>
              </a:endParaRPr>
            </a:p>
          </p:txBody>
        </p:sp>
        <p:sp>
          <p:nvSpPr>
            <p:cNvPr id="185" name="ZoneTexte 1"/>
            <p:cNvSpPr/>
            <p:nvPr/>
          </p:nvSpPr>
          <p:spPr>
            <a:xfrm>
              <a:off x="6956640" y="4996800"/>
              <a:ext cx="696960" cy="820440"/>
            </a:xfrm>
            <a:prstGeom prst="rect">
              <a:avLst/>
            </a:prstGeom>
            <a:noFill/>
            <a:ln w="0">
              <a:noFill/>
            </a:ln>
          </p:spPr>
          <p:style>
            <a:lnRef idx="0"/>
            <a:fillRef idx="0"/>
            <a:effectRef idx="0"/>
            <a:fontRef idx="minor"/>
          </p:style>
        </p:sp>
        <mc:AlternateContent>
          <mc:Choice xmlns:a14="http://schemas.microsoft.com/office/drawing/2010/main" Requires="a14">
            <p:sp>
              <p:nvSpPr>
                <p:cNvPr id="186" name="ZoneTexte 2"/>
                <p:cNvSpPr txBox="1"/>
                <p:nvPr/>
              </p:nvSpPr>
              <p:spPr>
                <a:xfrm>
                  <a:off x="7334280" y="4743360"/>
                  <a:ext cx="552240" cy="370800"/>
                </a:xfrm>
                <a:prstGeom prst="rect">
                  <a:avLst/>
                </a:prstGeom>
              </p:spPr>
              <p:txBody>
                <a:bodyPr/>
                <a:p>
                  <a14:m>
                    <m:oMath xmlns:m="http://schemas.openxmlformats.org/officeDocument/2006/math">
                      <m:f>
                        <m:num>
                          <m:r>
                            <m:t xml:space="preserve">1</m:t>
                          </m:r>
                        </m:num>
                        <m:den>
                          <m:r>
                            <m:t xml:space="preserve">10</m:t>
                          </m:r>
                        </m:den>
                      </m:f>
                      <m:r>
                        <m:t xml:space="preserve">=</m:t>
                      </m:r>
                      <m:r>
                        <m:t xml:space="preserve">0,1</m:t>
                      </m:r>
                    </m:oMath>
                  </a14:m>
                </a:p>
              </p:txBody>
            </p:sp>
          </mc:Choice>
          <mc:Fallback/>
        </mc:AlternateContent>
        <mc:AlternateContent>
          <mc:Choice xmlns:a14="http://schemas.microsoft.com/office/drawing/2010/main" Requires="a14">
            <p:sp>
              <p:nvSpPr>
                <p:cNvPr id="187" name="ZoneTexte 7"/>
                <p:cNvSpPr txBox="1"/>
                <p:nvPr/>
              </p:nvSpPr>
              <p:spPr>
                <a:xfrm>
                  <a:off x="8168040" y="4758480"/>
                  <a:ext cx="707400" cy="370440"/>
                </a:xfrm>
                <a:prstGeom prst="rect">
                  <a:avLst/>
                </a:prstGeom>
              </p:spPr>
              <p:txBody>
                <a:bodyPr/>
                <a:p>
                  <a14:m>
                    <m:oMath xmlns:m="http://schemas.openxmlformats.org/officeDocument/2006/math">
                      <m:f>
                        <m:num>
                          <m:r>
                            <m:t xml:space="preserve">1</m:t>
                          </m:r>
                        </m:num>
                        <m:den>
                          <m:r>
                            <m:t xml:space="preserve">100</m:t>
                          </m:r>
                        </m:den>
                      </m:f>
                      <m:r>
                        <m:t xml:space="preserve">=</m:t>
                      </m:r>
                      <m:r>
                        <m:t xml:space="preserve">0,01</m:t>
                      </m:r>
                    </m:oMath>
                  </a14:m>
                </a:p>
              </p:txBody>
            </p:sp>
          </mc:Choice>
          <mc:Fallback/>
        </mc:AlternateContent>
      </p:grpSp>
      <p:sp>
        <p:nvSpPr>
          <p:cNvPr id="188" name="Titre 1"/>
          <p:cNvSpPr/>
          <p:nvPr/>
        </p:nvSpPr>
        <p:spPr>
          <a:xfrm>
            <a:off x="6958440" y="564300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p:sp>
        <p:nvSpPr>
          <p:cNvPr id="189" name="Titre 11"/>
          <p:cNvSpPr/>
          <p:nvPr/>
        </p:nvSpPr>
        <p:spPr>
          <a:xfrm>
            <a:off x="6958440" y="564300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p:sp>
        <p:nvSpPr>
          <p:cNvPr id="190" name="Titre 18"/>
          <p:cNvSpPr/>
          <p:nvPr/>
        </p:nvSpPr>
        <p:spPr>
          <a:xfrm>
            <a:off x="6956640" y="511416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mc:AlternateContent>
        <mc:Choice xmlns:a14="http://schemas.microsoft.com/office/drawing/2010/main" Requires="a14">
          <p:sp>
            <p:nvSpPr>
              <p:cNvPr id="191" name="ZoneTexte 8"/>
              <p:cNvSpPr txBox="1"/>
              <p:nvPr/>
            </p:nvSpPr>
            <p:spPr>
              <a:xfrm>
                <a:off x="2026080" y="4741560"/>
                <a:ext cx="2218680" cy="594000"/>
              </a:xfrm>
              <a:prstGeom prst="rect">
                <a:avLst/>
              </a:prstGeom>
            </p:spPr>
            <p:txBody>
              <a:bodyPr/>
              <a:p>
                <a14:m>
                  <m:oMath xmlns:m="http://schemas.openxmlformats.org/officeDocument/2006/math">
                    <m:r>
                      <m:t xml:space="preserve">1,25</m:t>
                    </m:r>
                    <m:r>
                      <m:t xml:space="preserve">&lt;</m:t>
                    </m:r>
                    <m:r>
                      <m:t xml:space="preserve">1,29</m:t>
                    </m:r>
                  </m:oMath>
                </a14:m>
              </a:p>
            </p:txBody>
          </p:sp>
        </mc:Choice>
        <mc:Fallback/>
      </mc:AlternateContent>
      <p:pic>
        <p:nvPicPr>
          <p:cNvPr id="192" name="" descr=""/>
          <p:cNvPicPr/>
          <p:nvPr/>
        </p:nvPicPr>
        <p:blipFill>
          <a:blip r:embed="rId1"/>
          <a:stretch/>
        </p:blipFill>
        <p:spPr>
          <a:xfrm>
            <a:off x="861120" y="335160"/>
            <a:ext cx="7199640" cy="3437640"/>
          </a:xfrm>
          <a:prstGeom prst="rect">
            <a:avLst/>
          </a:prstGeom>
          <a:ln w="0">
            <a:noFill/>
          </a:ln>
        </p:spPr>
      </p:pic>
      <p:sp>
        <p:nvSpPr>
          <p:cNvPr id="193" name="Titre 19"/>
          <p:cNvSpPr/>
          <p:nvPr/>
        </p:nvSpPr>
        <p:spPr>
          <a:xfrm>
            <a:off x="3088800" y="624600"/>
            <a:ext cx="3884040" cy="826920"/>
          </a:xfrm>
          <a:prstGeom prst="rect">
            <a:avLst/>
          </a:prstGeom>
          <a:noFill/>
          <a:ln w="0">
            <a:noFill/>
          </a:ln>
        </p:spPr>
        <p:style>
          <a:lnRef idx="0"/>
          <a:fillRef idx="0"/>
          <a:effectRef idx="0"/>
          <a:fontRef idx="minor"/>
        </p:style>
        <p:txBody>
          <a:bodyPr lIns="90000" rIns="90000" tIns="45000" bIns="45000" anchor="ctr">
            <a:normAutofit fontScale="73000"/>
          </a:bodyPr>
          <a:p>
            <a:pPr>
              <a:lnSpc>
                <a:spcPct val="90000"/>
              </a:lnSpc>
            </a:pPr>
            <a:r>
              <a:rPr b="0" lang="fr-FR" sz="7200" spc="-1" strike="noStrike">
                <a:solidFill>
                  <a:srgbClr val="000000"/>
                </a:solidFill>
                <a:latin typeface="Calibri"/>
                <a:ea typeface="DejaVu Sans"/>
              </a:rPr>
              <a:t> </a:t>
            </a:r>
            <a:r>
              <a:rPr b="0" lang="fr-FR" sz="7200" spc="-1" strike="noStrike">
                <a:solidFill>
                  <a:srgbClr val="000000"/>
                </a:solidFill>
                <a:latin typeface="Calibri"/>
                <a:ea typeface="DejaVu Sans"/>
              </a:rPr>
              <a:t>2   9    ,   9   5</a:t>
            </a:r>
            <a:endParaRPr b="0" lang="fr-FR" sz="7200" spc="-1" strike="noStrike">
              <a:latin typeface="Arial"/>
            </a:endParaRPr>
          </a:p>
        </p:txBody>
      </p:sp>
      <p:sp>
        <p:nvSpPr>
          <p:cNvPr id="194" name=""/>
          <p:cNvSpPr/>
          <p:nvPr/>
        </p:nvSpPr>
        <p:spPr>
          <a:xfrm flipH="1">
            <a:off x="2484000" y="2188800"/>
            <a:ext cx="4353840" cy="7200"/>
          </a:xfrm>
          <a:prstGeom prst="line">
            <a:avLst/>
          </a:prstGeom>
          <a:ln w="36000">
            <a:solidFill>
              <a:srgbClr val="000000"/>
            </a:solidFill>
            <a:round/>
          </a:ln>
        </p:spPr>
        <p:style>
          <a:lnRef idx="0"/>
          <a:fillRef idx="0"/>
          <a:effectRef idx="0"/>
          <a:fontRef idx="minor"/>
        </p:style>
      </p:sp>
      <p:sp>
        <p:nvSpPr>
          <p:cNvPr id="195" name="Titre 20"/>
          <p:cNvSpPr/>
          <p:nvPr/>
        </p:nvSpPr>
        <p:spPr>
          <a:xfrm>
            <a:off x="1463040" y="1379520"/>
            <a:ext cx="5760000" cy="784800"/>
          </a:xfrm>
          <a:prstGeom prst="rect">
            <a:avLst/>
          </a:prstGeom>
          <a:noFill/>
          <a:ln w="0">
            <a:noFill/>
          </a:ln>
        </p:spPr>
        <p:style>
          <a:lnRef idx="0"/>
          <a:fillRef idx="0"/>
          <a:effectRef idx="0"/>
          <a:fontRef idx="minor"/>
        </p:style>
        <p:txBody>
          <a:bodyPr lIns="90000" rIns="90000" tIns="45000" bIns="45000" anchor="ctr">
            <a:normAutofit fontScale="69000"/>
          </a:bodyPr>
          <a:p>
            <a:pPr>
              <a:lnSpc>
                <a:spcPct val="90000"/>
              </a:lnSpc>
            </a:pPr>
            <a:r>
              <a:rPr b="0" lang="fr-FR" sz="7200" spc="-1" strike="noStrike">
                <a:solidFill>
                  <a:srgbClr val="000000"/>
                </a:solidFill>
                <a:latin typeface="Calibri"/>
                <a:ea typeface="DejaVu Sans"/>
              </a:rPr>
              <a:t> </a:t>
            </a:r>
            <a:r>
              <a:rPr b="0" lang="fr-FR" sz="7200" spc="-1" strike="noStrike">
                <a:solidFill>
                  <a:srgbClr val="000000"/>
                </a:solidFill>
                <a:latin typeface="Calibri"/>
                <a:ea typeface="DejaVu Sans"/>
              </a:rPr>
              <a:t>-          1    2    ,   </a:t>
            </a:r>
            <a:r>
              <a:rPr b="0" lang="fr-FR" sz="4400" spc="-1" strike="noStrike">
                <a:solidFill>
                  <a:srgbClr val="000000"/>
                </a:solidFill>
                <a:latin typeface="Calibri"/>
                <a:ea typeface="DejaVu Sans"/>
              </a:rPr>
              <a:t> </a:t>
            </a:r>
            <a:r>
              <a:rPr b="0" lang="fr-FR" sz="7200" spc="-1" strike="noStrike">
                <a:solidFill>
                  <a:srgbClr val="000000"/>
                </a:solidFill>
                <a:latin typeface="Calibri"/>
                <a:ea typeface="DejaVu Sans"/>
              </a:rPr>
              <a:t>7</a:t>
            </a:r>
            <a:r>
              <a:rPr b="0" lang="fr-FR" sz="2200" spc="-1" strike="noStrike">
                <a:solidFill>
                  <a:srgbClr val="000000"/>
                </a:solidFill>
                <a:latin typeface="Calibri"/>
                <a:ea typeface="DejaVu Sans"/>
              </a:rPr>
              <a:t>             </a:t>
            </a:r>
            <a:r>
              <a:rPr b="0" lang="fr-FR" sz="7200" spc="-1" strike="noStrike">
                <a:solidFill>
                  <a:srgbClr val="000000"/>
                </a:solidFill>
                <a:latin typeface="Calibri"/>
                <a:ea typeface="DejaVu Sans"/>
              </a:rPr>
              <a:t>0</a:t>
            </a:r>
            <a:endParaRPr b="0" lang="fr-FR" sz="7200" spc="-1" strike="noStrike">
              <a:latin typeface="Arial"/>
            </a:endParaRPr>
          </a:p>
        </p:txBody>
      </p:sp>
      <p:sp>
        <p:nvSpPr>
          <p:cNvPr id="196" name=""/>
          <p:cNvSpPr/>
          <p:nvPr/>
        </p:nvSpPr>
        <p:spPr>
          <a:xfrm flipH="1">
            <a:off x="2483640" y="2184840"/>
            <a:ext cx="4353840" cy="7200"/>
          </a:xfrm>
          <a:prstGeom prst="line">
            <a:avLst/>
          </a:prstGeom>
          <a:ln w="36000">
            <a:solidFill>
              <a:srgbClr val="000000"/>
            </a:solidFill>
            <a:round/>
          </a:ln>
        </p:spPr>
        <p:style>
          <a:lnRef idx="0"/>
          <a:fillRef idx="0"/>
          <a:effectRef idx="0"/>
          <a:fontRef idx="minor"/>
        </p:style>
      </p:sp>
      <p:sp>
        <p:nvSpPr>
          <p:cNvPr id="197" name="Titre 21"/>
          <p:cNvSpPr/>
          <p:nvPr/>
        </p:nvSpPr>
        <p:spPr>
          <a:xfrm>
            <a:off x="6405480" y="218592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5</a:t>
            </a:r>
            <a:endParaRPr b="0" lang="fr-FR" sz="7200" spc="-1" strike="noStrike">
              <a:latin typeface="Arial"/>
            </a:endParaRPr>
          </a:p>
        </p:txBody>
      </p:sp>
      <p:sp>
        <p:nvSpPr>
          <p:cNvPr id="198" name="Titre 22"/>
          <p:cNvSpPr/>
          <p:nvPr/>
        </p:nvSpPr>
        <p:spPr>
          <a:xfrm>
            <a:off x="5590800" y="217512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2</a:t>
            </a:r>
            <a:endParaRPr b="0" lang="fr-FR" sz="7200" spc="-1" strike="noStrike">
              <a:latin typeface="Arial"/>
            </a:endParaRPr>
          </a:p>
        </p:txBody>
      </p:sp>
      <p:sp>
        <p:nvSpPr>
          <p:cNvPr id="199" name="Titre 40"/>
          <p:cNvSpPr/>
          <p:nvPr/>
        </p:nvSpPr>
        <p:spPr>
          <a:xfrm>
            <a:off x="4849920" y="217584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p:sp>
        <p:nvSpPr>
          <p:cNvPr id="200" name="Titre 41"/>
          <p:cNvSpPr/>
          <p:nvPr/>
        </p:nvSpPr>
        <p:spPr>
          <a:xfrm>
            <a:off x="3981960" y="217512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7</a:t>
            </a:r>
            <a:endParaRPr b="0" lang="fr-FR" sz="7200" spc="-1" strike="noStrike">
              <a:latin typeface="Arial"/>
            </a:endParaRPr>
          </a:p>
        </p:txBody>
      </p:sp>
      <p:sp>
        <p:nvSpPr>
          <p:cNvPr id="201" name="Titre 42"/>
          <p:cNvSpPr/>
          <p:nvPr/>
        </p:nvSpPr>
        <p:spPr>
          <a:xfrm>
            <a:off x="3188160" y="218592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1</a:t>
            </a:r>
            <a:endParaRPr b="0" lang="fr-FR" sz="7200" spc="-1" strike="noStrike">
              <a:latin typeface="Arial"/>
            </a:endParaRPr>
          </a:p>
        </p:txBody>
      </p:sp>
      <p:sp>
        <p:nvSpPr>
          <p:cNvPr id="202" name="Titre 43"/>
          <p:cNvSpPr/>
          <p:nvPr/>
        </p:nvSpPr>
        <p:spPr>
          <a:xfrm>
            <a:off x="2309760" y="2185920"/>
            <a:ext cx="473040" cy="764640"/>
          </a:xfrm>
          <a:prstGeom prst="rect">
            <a:avLst/>
          </a:prstGeom>
          <a:noFill/>
          <a:ln w="0">
            <a:noFill/>
          </a:ln>
        </p:spPr>
        <p:style>
          <a:lnRef idx="0"/>
          <a:fillRef idx="0"/>
          <a:effectRef idx="0"/>
          <a:fontRef idx="minor"/>
        </p:style>
      </p:sp>
      <p:pic>
        <p:nvPicPr>
          <p:cNvPr id="203" name="" descr=""/>
          <p:cNvPicPr/>
          <p:nvPr/>
        </p:nvPicPr>
        <p:blipFill>
          <a:blip r:embed="rId2"/>
          <a:stretch/>
        </p:blipFill>
        <p:spPr>
          <a:xfrm>
            <a:off x="861120" y="335160"/>
            <a:ext cx="7199640" cy="3437640"/>
          </a:xfrm>
          <a:prstGeom prst="rect">
            <a:avLst/>
          </a:prstGeom>
          <a:ln w="0">
            <a:noFill/>
          </a:ln>
        </p:spPr>
      </p:pic>
      <p:sp>
        <p:nvSpPr>
          <p:cNvPr id="204" name="Titre 44"/>
          <p:cNvSpPr/>
          <p:nvPr/>
        </p:nvSpPr>
        <p:spPr>
          <a:xfrm>
            <a:off x="3088800" y="624600"/>
            <a:ext cx="3884040" cy="826920"/>
          </a:xfrm>
          <a:prstGeom prst="rect">
            <a:avLst/>
          </a:prstGeom>
          <a:noFill/>
          <a:ln w="0">
            <a:noFill/>
          </a:ln>
        </p:spPr>
        <p:style>
          <a:lnRef idx="0"/>
          <a:fillRef idx="0"/>
          <a:effectRef idx="0"/>
          <a:fontRef idx="minor"/>
        </p:style>
        <p:txBody>
          <a:bodyPr lIns="90000" rIns="90000" tIns="45000" bIns="45000" anchor="ctr">
            <a:normAutofit fontScale="73000"/>
          </a:bodyPr>
          <a:p>
            <a:pPr>
              <a:lnSpc>
                <a:spcPct val="90000"/>
              </a:lnSpc>
            </a:pPr>
            <a:r>
              <a:rPr b="0" lang="fr-FR" sz="7200" spc="-1" strike="noStrike">
                <a:solidFill>
                  <a:srgbClr val="000000"/>
                </a:solidFill>
                <a:latin typeface="Calibri"/>
                <a:ea typeface="DejaVu Sans"/>
              </a:rPr>
              <a:t> </a:t>
            </a:r>
            <a:r>
              <a:rPr b="0" lang="fr-FR" sz="7200" spc="-1" strike="noStrike">
                <a:solidFill>
                  <a:srgbClr val="000000"/>
                </a:solidFill>
                <a:latin typeface="Calibri"/>
                <a:ea typeface="DejaVu Sans"/>
              </a:rPr>
              <a:t>2   9    ,   9   5</a:t>
            </a:r>
            <a:endParaRPr b="0" lang="fr-FR" sz="7200" spc="-1" strike="noStrike">
              <a:latin typeface="Arial"/>
            </a:endParaRPr>
          </a:p>
        </p:txBody>
      </p:sp>
      <p:sp>
        <p:nvSpPr>
          <p:cNvPr id="205" name=""/>
          <p:cNvSpPr/>
          <p:nvPr/>
        </p:nvSpPr>
        <p:spPr>
          <a:xfrm flipH="1">
            <a:off x="2484000" y="2188800"/>
            <a:ext cx="4353840" cy="7200"/>
          </a:xfrm>
          <a:prstGeom prst="line">
            <a:avLst/>
          </a:prstGeom>
          <a:ln w="36000">
            <a:solidFill>
              <a:srgbClr val="000000"/>
            </a:solidFill>
            <a:round/>
          </a:ln>
        </p:spPr>
        <p:style>
          <a:lnRef idx="0"/>
          <a:fillRef idx="0"/>
          <a:effectRef idx="0"/>
          <a:fontRef idx="minor"/>
        </p:style>
      </p:sp>
      <p:sp>
        <p:nvSpPr>
          <p:cNvPr id="206" name="Titre 45"/>
          <p:cNvSpPr/>
          <p:nvPr/>
        </p:nvSpPr>
        <p:spPr>
          <a:xfrm>
            <a:off x="1463040" y="1379520"/>
            <a:ext cx="5760000" cy="784800"/>
          </a:xfrm>
          <a:prstGeom prst="rect">
            <a:avLst/>
          </a:prstGeom>
          <a:noFill/>
          <a:ln w="0">
            <a:noFill/>
          </a:ln>
        </p:spPr>
        <p:style>
          <a:lnRef idx="0"/>
          <a:fillRef idx="0"/>
          <a:effectRef idx="0"/>
          <a:fontRef idx="minor"/>
        </p:style>
        <p:txBody>
          <a:bodyPr lIns="90000" rIns="90000" tIns="45000" bIns="45000" anchor="ctr">
            <a:normAutofit fontScale="69000"/>
          </a:bodyPr>
          <a:p>
            <a:pPr>
              <a:lnSpc>
                <a:spcPct val="90000"/>
              </a:lnSpc>
            </a:pPr>
            <a:r>
              <a:rPr b="0" lang="fr-FR" sz="7200" spc="-1" strike="noStrike">
                <a:solidFill>
                  <a:srgbClr val="000000"/>
                </a:solidFill>
                <a:latin typeface="Calibri"/>
                <a:ea typeface="DejaVu Sans"/>
              </a:rPr>
              <a:t> </a:t>
            </a:r>
            <a:r>
              <a:rPr b="0" lang="fr-FR" sz="7200" spc="-1" strike="noStrike">
                <a:solidFill>
                  <a:srgbClr val="000000"/>
                </a:solidFill>
                <a:latin typeface="Calibri"/>
                <a:ea typeface="DejaVu Sans"/>
              </a:rPr>
              <a:t>-          1    2    ,   </a:t>
            </a:r>
            <a:r>
              <a:rPr b="0" lang="fr-FR" sz="7200" spc="-1" strike="noStrike">
                <a:solidFill>
                  <a:srgbClr val="000000"/>
                </a:solidFill>
                <a:latin typeface="Calibri"/>
                <a:ea typeface="DejaVu Sans"/>
              </a:rPr>
              <a:t>7</a:t>
            </a:r>
            <a:r>
              <a:rPr b="0" lang="fr-FR" sz="2200" spc="-1" strike="noStrike">
                <a:solidFill>
                  <a:srgbClr val="000000"/>
                </a:solidFill>
                <a:latin typeface="Calibri"/>
                <a:ea typeface="DejaVu Sans"/>
              </a:rPr>
              <a:t>           </a:t>
            </a:r>
            <a:r>
              <a:rPr b="0" lang="fr-FR" sz="7200" spc="-1" strike="noStrike">
                <a:solidFill>
                  <a:srgbClr val="000000"/>
                </a:solidFill>
                <a:latin typeface="Calibri"/>
                <a:ea typeface="DejaVu Sans"/>
              </a:rPr>
              <a:t>0</a:t>
            </a:r>
            <a:endParaRPr b="0" lang="fr-FR" sz="7200" spc="-1" strike="noStrike">
              <a:latin typeface="Arial"/>
            </a:endParaRPr>
          </a:p>
        </p:txBody>
      </p:sp>
      <p:sp>
        <p:nvSpPr>
          <p:cNvPr id="207" name=""/>
          <p:cNvSpPr/>
          <p:nvPr/>
        </p:nvSpPr>
        <p:spPr>
          <a:xfrm flipH="1">
            <a:off x="2483640" y="2184840"/>
            <a:ext cx="4353840" cy="7200"/>
          </a:xfrm>
          <a:prstGeom prst="line">
            <a:avLst/>
          </a:prstGeom>
          <a:ln w="36000">
            <a:solidFill>
              <a:srgbClr val="000000"/>
            </a:solidFill>
            <a:round/>
          </a:ln>
        </p:spPr>
        <p:style>
          <a:lnRef idx="0"/>
          <a:fillRef idx="0"/>
          <a:effectRef idx="0"/>
          <a:fontRef idx="minor"/>
        </p:style>
      </p:sp>
      <p:sp>
        <p:nvSpPr>
          <p:cNvPr id="208" name="Titre 46"/>
          <p:cNvSpPr/>
          <p:nvPr/>
        </p:nvSpPr>
        <p:spPr>
          <a:xfrm>
            <a:off x="6405480" y="2185920"/>
            <a:ext cx="473040" cy="764640"/>
          </a:xfrm>
          <a:prstGeom prst="rect">
            <a:avLst/>
          </a:prstGeom>
          <a:noFill/>
          <a:ln w="0">
            <a:noFill/>
          </a:ln>
        </p:spPr>
        <p:style>
          <a:lnRef idx="0"/>
          <a:fillRef idx="0"/>
          <a:effectRef idx="0"/>
          <a:fontRef idx="minor"/>
        </p:style>
      </p:sp>
      <p:sp>
        <p:nvSpPr>
          <p:cNvPr id="209" name="Titre 47"/>
          <p:cNvSpPr/>
          <p:nvPr/>
        </p:nvSpPr>
        <p:spPr>
          <a:xfrm>
            <a:off x="5590800" y="2175120"/>
            <a:ext cx="473040" cy="764640"/>
          </a:xfrm>
          <a:prstGeom prst="rect">
            <a:avLst/>
          </a:prstGeom>
          <a:noFill/>
          <a:ln w="0">
            <a:noFill/>
          </a:ln>
        </p:spPr>
        <p:style>
          <a:lnRef idx="0"/>
          <a:fillRef idx="0"/>
          <a:effectRef idx="0"/>
          <a:fontRef idx="minor"/>
        </p:style>
      </p:sp>
      <p:sp>
        <p:nvSpPr>
          <p:cNvPr id="210" name="Titre 48"/>
          <p:cNvSpPr/>
          <p:nvPr/>
        </p:nvSpPr>
        <p:spPr>
          <a:xfrm>
            <a:off x="4849920" y="2175840"/>
            <a:ext cx="473040" cy="764640"/>
          </a:xfrm>
          <a:prstGeom prst="rect">
            <a:avLst/>
          </a:prstGeom>
          <a:noFill/>
          <a:ln w="0">
            <a:noFill/>
          </a:ln>
        </p:spPr>
        <p:style>
          <a:lnRef idx="0"/>
          <a:fillRef idx="0"/>
          <a:effectRef idx="0"/>
          <a:fontRef idx="minor"/>
        </p:style>
      </p:sp>
      <p:sp>
        <p:nvSpPr>
          <p:cNvPr id="211" name="Titre 49"/>
          <p:cNvSpPr/>
          <p:nvPr/>
        </p:nvSpPr>
        <p:spPr>
          <a:xfrm>
            <a:off x="3981960" y="2175120"/>
            <a:ext cx="473040" cy="764640"/>
          </a:xfrm>
          <a:prstGeom prst="rect">
            <a:avLst/>
          </a:prstGeom>
          <a:noFill/>
          <a:ln w="0">
            <a:noFill/>
          </a:ln>
        </p:spPr>
        <p:style>
          <a:lnRef idx="0"/>
          <a:fillRef idx="0"/>
          <a:effectRef idx="0"/>
          <a:fontRef idx="minor"/>
        </p:style>
      </p:sp>
      <p:sp>
        <p:nvSpPr>
          <p:cNvPr id="212" name="Titre 50"/>
          <p:cNvSpPr/>
          <p:nvPr/>
        </p:nvSpPr>
        <p:spPr>
          <a:xfrm>
            <a:off x="3188160" y="2185920"/>
            <a:ext cx="473040" cy="764640"/>
          </a:xfrm>
          <a:prstGeom prst="rect">
            <a:avLst/>
          </a:prstGeom>
          <a:noFill/>
          <a:ln w="0">
            <a:noFill/>
          </a:ln>
        </p:spPr>
        <p:style>
          <a:lnRef idx="0"/>
          <a:fillRef idx="0"/>
          <a:effectRef idx="0"/>
          <a:fontRef idx="minor"/>
        </p:style>
      </p:sp>
      <p:sp>
        <p:nvSpPr>
          <p:cNvPr id="213" name="Titre 51"/>
          <p:cNvSpPr/>
          <p:nvPr/>
        </p:nvSpPr>
        <p:spPr>
          <a:xfrm>
            <a:off x="2309760" y="2185920"/>
            <a:ext cx="473040" cy="764640"/>
          </a:xfrm>
          <a:prstGeom prst="rect">
            <a:avLst/>
          </a:prstGeom>
          <a:noFill/>
          <a:ln w="0">
            <a:noFill/>
          </a:ln>
        </p:spPr>
        <p:style>
          <a:lnRef idx="0"/>
          <a:fillRef idx="0"/>
          <a:effectRef idx="0"/>
          <a:fontRef idx="minor"/>
        </p:style>
      </p:sp>
      <p:sp>
        <p:nvSpPr>
          <p:cNvPr id="214" name="Titre 4"/>
          <p:cNvSpPr/>
          <p:nvPr/>
        </p:nvSpPr>
        <p:spPr>
          <a:xfrm>
            <a:off x="490680" y="377640"/>
            <a:ext cx="7885800" cy="540360"/>
          </a:xfrm>
          <a:prstGeom prst="rect">
            <a:avLst/>
          </a:prstGeom>
          <a:noFill/>
          <a:ln w="0">
            <a:noFill/>
          </a:ln>
        </p:spPr>
        <p:style>
          <a:lnRef idx="0"/>
          <a:fillRef idx="0"/>
          <a:effectRef idx="0"/>
          <a:fontRef idx="minor"/>
        </p:style>
        <p:txBody>
          <a:bodyPr lIns="90000" rIns="90000" tIns="45000" bIns="45000" anchor="ctr">
            <a:normAutofit fontScale="91000"/>
          </a:bodyPr>
          <a:p>
            <a:pPr>
              <a:lnSpc>
                <a:spcPct val="90000"/>
              </a:lnSpc>
            </a:pPr>
            <a:r>
              <a:rPr b="0" lang="fr-FR" sz="3600" spc="-1" strike="noStrike">
                <a:solidFill>
                  <a:srgbClr val="000000"/>
                </a:solidFill>
                <a:latin typeface="Calibri"/>
                <a:ea typeface="DejaVu Sans"/>
              </a:rPr>
              <a:t>Pose et calcule 29,95 € - 12,70 €. </a:t>
            </a:r>
            <a:endParaRPr b="0" lang="fr-FR" sz="3600" spc="-1" strike="noStrike">
              <a:latin typeface="Arial"/>
            </a:endParaRPr>
          </a:p>
        </p:txBody>
      </p:sp>
      <p:sp>
        <p:nvSpPr>
          <p:cNvPr id="215" name=""/>
          <p:cNvSpPr/>
          <p:nvPr/>
        </p:nvSpPr>
        <p:spPr>
          <a:xfrm>
            <a:off x="171360" y="3591720"/>
            <a:ext cx="8820000" cy="360"/>
          </a:xfrm>
          <a:prstGeom prst="line">
            <a:avLst/>
          </a:prstGeom>
          <a:ln w="36000">
            <a:solidFill>
              <a:srgbClr val="000000"/>
            </a:solidFill>
            <a:round/>
          </a:ln>
        </p:spPr>
        <p:style>
          <a:lnRef idx="0"/>
          <a:fillRef idx="0"/>
          <a:effectRef idx="0"/>
          <a:fontRef idx="minor"/>
        </p:style>
      </p:sp>
      <p:sp>
        <p:nvSpPr>
          <p:cNvPr id="216" name="PlaceHolder 10"/>
          <p:cNvSpPr/>
          <p:nvPr/>
        </p:nvSpPr>
        <p:spPr>
          <a:xfrm>
            <a:off x="402120" y="3821400"/>
            <a:ext cx="2319840" cy="536760"/>
          </a:xfrm>
          <a:prstGeom prst="rect">
            <a:avLst/>
          </a:prstGeom>
          <a:noFill/>
          <a:ln w="0">
            <a:noFill/>
          </a:ln>
        </p:spPr>
        <p:style>
          <a:lnRef idx="0"/>
          <a:fillRef idx="0"/>
          <a:effectRef idx="0"/>
          <a:fontRef idx="minor"/>
        </p:style>
        <p:txBody>
          <a:bodyPr lIns="90000" rIns="90000" tIns="45000" bIns="45000" anchor="ctr">
            <a:normAutofit fontScale="90000"/>
          </a:bodyPr>
          <a:p>
            <a:pPr>
              <a:lnSpc>
                <a:spcPct val="90000"/>
              </a:lnSpc>
              <a:tabLst>
                <a:tab algn="l" pos="0"/>
              </a:tabLst>
            </a:pPr>
            <a:r>
              <a:rPr b="0" lang="fr-FR" sz="3600" spc="-1" strike="noStrike">
                <a:solidFill>
                  <a:srgbClr val="c00000"/>
                </a:solidFill>
                <a:latin typeface="Calibri"/>
                <a:ea typeface="DejaVu Sans"/>
              </a:rPr>
              <a:t>Correction </a:t>
            </a:r>
            <a:endParaRPr b="0" lang="fr-FR" sz="3600" spc="-1" strike="noStrike">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17" name="" descr=""/>
          <p:cNvPicPr/>
          <p:nvPr/>
        </p:nvPicPr>
        <p:blipFill>
          <a:blip r:embed="rId1"/>
          <a:stretch/>
        </p:blipFill>
        <p:spPr>
          <a:xfrm>
            <a:off x="860760" y="334800"/>
            <a:ext cx="7199640" cy="3437640"/>
          </a:xfrm>
          <a:prstGeom prst="rect">
            <a:avLst/>
          </a:prstGeom>
          <a:ln w="0">
            <a:noFill/>
          </a:ln>
        </p:spPr>
      </p:pic>
      <p:sp>
        <p:nvSpPr>
          <p:cNvPr id="218" name="PlaceHolder 1"/>
          <p:cNvSpPr>
            <a:spLocks noGrp="1"/>
          </p:cNvSpPr>
          <p:nvPr>
            <p:ph/>
          </p:nvPr>
        </p:nvSpPr>
        <p:spPr>
          <a:xfrm>
            <a:off x="8372160" y="6490080"/>
            <a:ext cx="767160" cy="363240"/>
          </a:xfrm>
          <a:prstGeom prst="rect">
            <a:avLst/>
          </a:prstGeom>
          <a:noFill/>
          <a:ln w="0">
            <a:noFill/>
          </a:ln>
        </p:spPr>
        <p:txBody>
          <a:bodyPr lIns="90000" rIns="90000" tIns="45000" bIns="45000" anchor="t">
            <a:noAutofit/>
          </a:bodyPr>
          <a:p>
            <a:pPr indent="0" algn="ctr">
              <a:lnSpc>
                <a:spcPct val="90000"/>
              </a:lnSpc>
              <a:spcBef>
                <a:spcPts val="1001"/>
              </a:spcBef>
              <a:buNone/>
              <a:tabLst>
                <a:tab algn="l" pos="0"/>
              </a:tabLst>
            </a:pPr>
            <a:r>
              <a:rPr b="0" lang="fr-FR" sz="2000" spc="-1" strike="noStrike">
                <a:solidFill>
                  <a:srgbClr val="000000"/>
                </a:solidFill>
                <a:latin typeface="Calibri"/>
              </a:rPr>
              <a:t>3/5</a:t>
            </a:r>
            <a:endParaRPr b="0" lang="fr-FR" sz="2000" spc="-1" strike="noStrike">
              <a:latin typeface="Arial"/>
            </a:endParaRPr>
          </a:p>
        </p:txBody>
      </p:sp>
      <p:sp>
        <p:nvSpPr>
          <p:cNvPr id="219" name=""/>
          <p:cNvSpPr/>
          <p:nvPr/>
        </p:nvSpPr>
        <p:spPr>
          <a:xfrm>
            <a:off x="7740000" y="3780000"/>
            <a:ext cx="125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CM1</a:t>
            </a:r>
            <a:endParaRPr b="0" lang="fr-FR" sz="3200" spc="-1" strike="noStrike">
              <a:latin typeface="Arial"/>
            </a:endParaRPr>
          </a:p>
        </p:txBody>
      </p:sp>
      <p:sp>
        <p:nvSpPr>
          <p:cNvPr id="220" name="PlaceHolder 12"/>
          <p:cNvSpPr/>
          <p:nvPr/>
        </p:nvSpPr>
        <p:spPr>
          <a:xfrm>
            <a:off x="588600" y="367920"/>
            <a:ext cx="2319840" cy="536760"/>
          </a:xfrm>
          <a:prstGeom prst="rect">
            <a:avLst/>
          </a:prstGeom>
          <a:noFill/>
          <a:ln w="0">
            <a:noFill/>
          </a:ln>
        </p:spPr>
        <p:style>
          <a:lnRef idx="0"/>
          <a:fillRef idx="0"/>
          <a:effectRef idx="0"/>
          <a:fontRef idx="minor"/>
        </p:style>
        <p:txBody>
          <a:bodyPr lIns="90000" rIns="90000" tIns="45000" bIns="45000" anchor="ctr">
            <a:normAutofit fontScale="90000"/>
          </a:bodyPr>
          <a:p>
            <a:pPr>
              <a:lnSpc>
                <a:spcPct val="90000"/>
              </a:lnSpc>
              <a:tabLst>
                <a:tab algn="l" pos="0"/>
              </a:tabLst>
            </a:pPr>
            <a:r>
              <a:rPr b="0" lang="fr-FR" sz="3600" spc="-1" strike="noStrike">
                <a:solidFill>
                  <a:srgbClr val="c00000"/>
                </a:solidFill>
                <a:latin typeface="Calibri"/>
                <a:ea typeface="DejaVu Sans"/>
              </a:rPr>
              <a:t>Correction </a:t>
            </a:r>
            <a:endParaRPr b="0" lang="fr-FR" sz="3600" spc="-1" strike="noStrike">
              <a:latin typeface="Arial"/>
            </a:endParaRPr>
          </a:p>
        </p:txBody>
      </p:sp>
      <p:sp>
        <p:nvSpPr>
          <p:cNvPr id="221" name="PlaceHolder 11"/>
          <p:cNvSpPr/>
          <p:nvPr/>
        </p:nvSpPr>
        <p:spPr>
          <a:xfrm>
            <a:off x="588600" y="367920"/>
            <a:ext cx="2319840" cy="536760"/>
          </a:xfrm>
          <a:prstGeom prst="rect">
            <a:avLst/>
          </a:prstGeom>
          <a:noFill/>
          <a:ln w="0">
            <a:noFill/>
          </a:ln>
        </p:spPr>
        <p:style>
          <a:lnRef idx="0"/>
          <a:fillRef idx="0"/>
          <a:effectRef idx="0"/>
          <a:fontRef idx="minor"/>
        </p:style>
        <p:txBody>
          <a:bodyPr lIns="90000" rIns="90000" tIns="45000" bIns="45000" anchor="ctr">
            <a:normAutofit fontScale="90000"/>
          </a:bodyPr>
          <a:p>
            <a:pPr>
              <a:lnSpc>
                <a:spcPct val="90000"/>
              </a:lnSpc>
              <a:tabLst>
                <a:tab algn="l" pos="0"/>
              </a:tabLst>
            </a:pPr>
            <a:r>
              <a:rPr b="0" lang="fr-FR" sz="3600" spc="-1" strike="noStrike">
                <a:solidFill>
                  <a:srgbClr val="c00000"/>
                </a:solidFill>
                <a:latin typeface="Calibri"/>
                <a:ea typeface="DejaVu Sans"/>
              </a:rPr>
              <a:t>Correction </a:t>
            </a:r>
            <a:endParaRPr b="0" lang="fr-FR" sz="3600" spc="-1" strike="noStrike">
              <a:latin typeface="Arial"/>
            </a:endParaRPr>
          </a:p>
        </p:txBody>
      </p:sp>
      <p:sp>
        <p:nvSpPr>
          <p:cNvPr id="222" name="Titre 5"/>
          <p:cNvSpPr/>
          <p:nvPr/>
        </p:nvSpPr>
        <p:spPr>
          <a:xfrm>
            <a:off x="3088440" y="624240"/>
            <a:ext cx="3884040" cy="826920"/>
          </a:xfrm>
          <a:prstGeom prst="rect">
            <a:avLst/>
          </a:prstGeom>
          <a:noFill/>
          <a:ln w="0">
            <a:noFill/>
          </a:ln>
        </p:spPr>
        <p:style>
          <a:lnRef idx="0"/>
          <a:fillRef idx="0"/>
          <a:effectRef idx="0"/>
          <a:fontRef idx="minor"/>
        </p:style>
        <p:txBody>
          <a:bodyPr lIns="90000" rIns="90000" tIns="45000" bIns="45000" anchor="ctr">
            <a:normAutofit fontScale="73000"/>
          </a:bodyPr>
          <a:p>
            <a:pPr>
              <a:lnSpc>
                <a:spcPct val="90000"/>
              </a:lnSpc>
            </a:pPr>
            <a:r>
              <a:rPr b="0" lang="fr-FR" sz="7200" spc="-1" strike="noStrike">
                <a:solidFill>
                  <a:srgbClr val="000000"/>
                </a:solidFill>
                <a:latin typeface="Calibri"/>
                <a:ea typeface="DejaVu Sans"/>
              </a:rPr>
              <a:t> </a:t>
            </a:r>
            <a:r>
              <a:rPr b="0" lang="fr-FR" sz="7200" spc="-1" strike="noStrike">
                <a:solidFill>
                  <a:srgbClr val="000000"/>
                </a:solidFill>
                <a:latin typeface="Calibri"/>
                <a:ea typeface="DejaVu Sans"/>
              </a:rPr>
              <a:t>2   9    ,   9   5</a:t>
            </a:r>
            <a:endParaRPr b="0" lang="fr-FR" sz="7200" spc="-1" strike="noStrike">
              <a:latin typeface="Arial"/>
            </a:endParaRPr>
          </a:p>
        </p:txBody>
      </p:sp>
      <p:sp>
        <p:nvSpPr>
          <p:cNvPr id="223" name=""/>
          <p:cNvSpPr/>
          <p:nvPr/>
        </p:nvSpPr>
        <p:spPr>
          <a:xfrm flipH="1">
            <a:off x="2483640" y="2188440"/>
            <a:ext cx="4353840" cy="7200"/>
          </a:xfrm>
          <a:prstGeom prst="line">
            <a:avLst/>
          </a:prstGeom>
          <a:ln w="36000">
            <a:solidFill>
              <a:srgbClr val="000000"/>
            </a:solidFill>
            <a:round/>
          </a:ln>
        </p:spPr>
        <p:style>
          <a:lnRef idx="0"/>
          <a:fillRef idx="0"/>
          <a:effectRef idx="0"/>
          <a:fontRef idx="minor"/>
        </p:style>
      </p:sp>
      <p:sp>
        <p:nvSpPr>
          <p:cNvPr id="224" name="Titre 7"/>
          <p:cNvSpPr/>
          <p:nvPr/>
        </p:nvSpPr>
        <p:spPr>
          <a:xfrm>
            <a:off x="1462680" y="1379160"/>
            <a:ext cx="5760000" cy="784800"/>
          </a:xfrm>
          <a:prstGeom prst="rect">
            <a:avLst/>
          </a:prstGeom>
          <a:noFill/>
          <a:ln w="0">
            <a:noFill/>
          </a:ln>
        </p:spPr>
        <p:style>
          <a:lnRef idx="0"/>
          <a:fillRef idx="0"/>
          <a:effectRef idx="0"/>
          <a:fontRef idx="minor"/>
        </p:style>
        <p:txBody>
          <a:bodyPr lIns="90000" rIns="90000" tIns="45000" bIns="45000" anchor="ctr">
            <a:normAutofit fontScale="69000"/>
          </a:bodyPr>
          <a:p>
            <a:pPr>
              <a:lnSpc>
                <a:spcPct val="90000"/>
              </a:lnSpc>
            </a:pPr>
            <a:r>
              <a:rPr b="0" lang="fr-FR" sz="7200" spc="-1" strike="noStrike">
                <a:solidFill>
                  <a:srgbClr val="000000"/>
                </a:solidFill>
                <a:latin typeface="Calibri"/>
                <a:ea typeface="DejaVu Sans"/>
              </a:rPr>
              <a:t> </a:t>
            </a:r>
            <a:r>
              <a:rPr b="0" lang="fr-FR" sz="7200" spc="-1" strike="noStrike">
                <a:solidFill>
                  <a:srgbClr val="000000"/>
                </a:solidFill>
                <a:latin typeface="Calibri"/>
                <a:ea typeface="DejaVu Sans"/>
              </a:rPr>
              <a:t>-          1    2    ,   </a:t>
            </a:r>
            <a:r>
              <a:rPr b="0" lang="fr-FR" sz="4400" spc="-1" strike="noStrike">
                <a:solidFill>
                  <a:srgbClr val="000000"/>
                </a:solidFill>
                <a:latin typeface="Calibri"/>
                <a:ea typeface="DejaVu Sans"/>
              </a:rPr>
              <a:t> </a:t>
            </a:r>
            <a:r>
              <a:rPr b="0" lang="fr-FR" sz="7200" spc="-1" strike="noStrike">
                <a:solidFill>
                  <a:srgbClr val="000000"/>
                </a:solidFill>
                <a:latin typeface="Calibri"/>
                <a:ea typeface="DejaVu Sans"/>
              </a:rPr>
              <a:t>7</a:t>
            </a:r>
            <a:r>
              <a:rPr b="0" lang="fr-FR" sz="2200" spc="-1" strike="noStrike">
                <a:solidFill>
                  <a:srgbClr val="000000"/>
                </a:solidFill>
                <a:latin typeface="Calibri"/>
                <a:ea typeface="DejaVu Sans"/>
              </a:rPr>
              <a:t>             </a:t>
            </a:r>
            <a:r>
              <a:rPr b="0" lang="fr-FR" sz="7200" spc="-1" strike="noStrike">
                <a:solidFill>
                  <a:srgbClr val="000000"/>
                </a:solidFill>
                <a:latin typeface="Calibri"/>
                <a:ea typeface="DejaVu Sans"/>
              </a:rPr>
              <a:t>0</a:t>
            </a:r>
            <a:endParaRPr b="0" lang="fr-FR" sz="7200" spc="-1" strike="noStrike">
              <a:latin typeface="Arial"/>
            </a:endParaRPr>
          </a:p>
        </p:txBody>
      </p:sp>
      <p:sp>
        <p:nvSpPr>
          <p:cNvPr id="225" name=""/>
          <p:cNvSpPr/>
          <p:nvPr/>
        </p:nvSpPr>
        <p:spPr>
          <a:xfrm>
            <a:off x="180000" y="3600360"/>
            <a:ext cx="8820000" cy="360"/>
          </a:xfrm>
          <a:prstGeom prst="line">
            <a:avLst/>
          </a:prstGeom>
          <a:ln w="36000">
            <a:solidFill>
              <a:srgbClr val="000000"/>
            </a:solidFill>
            <a:round/>
          </a:ln>
        </p:spPr>
        <p:style>
          <a:lnRef idx="0"/>
          <a:fillRef idx="0"/>
          <a:effectRef idx="0"/>
          <a:fontRef idx="minor"/>
        </p:style>
      </p:sp>
      <p:sp>
        <p:nvSpPr>
          <p:cNvPr id="226" name=""/>
          <p:cNvSpPr/>
          <p:nvPr/>
        </p:nvSpPr>
        <p:spPr>
          <a:xfrm>
            <a:off x="7920000" y="540000"/>
            <a:ext cx="107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CE2</a:t>
            </a:r>
            <a:endParaRPr b="0" lang="fr-FR" sz="3200" spc="-1" strike="noStrike">
              <a:latin typeface="Arial"/>
            </a:endParaRPr>
          </a:p>
        </p:txBody>
      </p:sp>
      <p:sp>
        <p:nvSpPr>
          <p:cNvPr id="227" name=""/>
          <p:cNvSpPr/>
          <p:nvPr/>
        </p:nvSpPr>
        <p:spPr>
          <a:xfrm flipH="1">
            <a:off x="2483280" y="2184480"/>
            <a:ext cx="4353840" cy="7200"/>
          </a:xfrm>
          <a:prstGeom prst="line">
            <a:avLst/>
          </a:prstGeom>
          <a:ln w="36000">
            <a:solidFill>
              <a:srgbClr val="000000"/>
            </a:solidFill>
            <a:round/>
          </a:ln>
        </p:spPr>
        <p:style>
          <a:lnRef idx="0"/>
          <a:fillRef idx="0"/>
          <a:effectRef idx="0"/>
          <a:fontRef idx="minor"/>
        </p:style>
      </p:sp>
      <p:sp>
        <p:nvSpPr>
          <p:cNvPr id="228" name="Titre 6"/>
          <p:cNvSpPr/>
          <p:nvPr/>
        </p:nvSpPr>
        <p:spPr>
          <a:xfrm>
            <a:off x="6405120" y="218556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5</a:t>
            </a:r>
            <a:endParaRPr b="0" lang="fr-FR" sz="7200" spc="-1" strike="noStrike">
              <a:latin typeface="Arial"/>
            </a:endParaRPr>
          </a:p>
        </p:txBody>
      </p:sp>
      <p:sp>
        <p:nvSpPr>
          <p:cNvPr id="229" name="Titre 23"/>
          <p:cNvSpPr/>
          <p:nvPr/>
        </p:nvSpPr>
        <p:spPr>
          <a:xfrm>
            <a:off x="5590440" y="217476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2</a:t>
            </a:r>
            <a:endParaRPr b="0" lang="fr-FR" sz="7200" spc="-1" strike="noStrike">
              <a:latin typeface="Arial"/>
            </a:endParaRPr>
          </a:p>
        </p:txBody>
      </p:sp>
      <p:sp>
        <p:nvSpPr>
          <p:cNvPr id="230" name="Titre 24"/>
          <p:cNvSpPr/>
          <p:nvPr/>
        </p:nvSpPr>
        <p:spPr>
          <a:xfrm>
            <a:off x="4849560" y="217548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p:sp>
        <p:nvSpPr>
          <p:cNvPr id="231" name="Titre 25"/>
          <p:cNvSpPr/>
          <p:nvPr/>
        </p:nvSpPr>
        <p:spPr>
          <a:xfrm>
            <a:off x="3981600" y="217476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7</a:t>
            </a:r>
            <a:endParaRPr b="0" lang="fr-FR" sz="7200" spc="-1" strike="noStrike">
              <a:latin typeface="Arial"/>
            </a:endParaRPr>
          </a:p>
        </p:txBody>
      </p:sp>
      <p:sp>
        <p:nvSpPr>
          <p:cNvPr id="232" name="Titre 26"/>
          <p:cNvSpPr/>
          <p:nvPr/>
        </p:nvSpPr>
        <p:spPr>
          <a:xfrm>
            <a:off x="3187800" y="218556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1</a:t>
            </a:r>
            <a:endParaRPr b="0" lang="fr-FR" sz="7200" spc="-1" strike="noStrike">
              <a:latin typeface="Arial"/>
            </a:endParaRPr>
          </a:p>
        </p:txBody>
      </p:sp>
      <p:sp>
        <p:nvSpPr>
          <p:cNvPr id="233" name="Titre 27"/>
          <p:cNvSpPr/>
          <p:nvPr/>
        </p:nvSpPr>
        <p:spPr>
          <a:xfrm>
            <a:off x="2309400" y="2185560"/>
            <a:ext cx="473040" cy="764640"/>
          </a:xfrm>
          <a:prstGeom prst="rect">
            <a:avLst/>
          </a:prstGeom>
          <a:noFill/>
          <a:ln w="0">
            <a:noFill/>
          </a:ln>
        </p:spPr>
        <p:style>
          <a:lnRef idx="0"/>
          <a:fillRef idx="0"/>
          <a:effectRef idx="0"/>
          <a:fontRef idx="minor"/>
        </p:style>
      </p:sp>
      <p:sp>
        <p:nvSpPr>
          <p:cNvPr id="234" name="PlaceHolder 4"/>
          <p:cNvSpPr/>
          <p:nvPr/>
        </p:nvSpPr>
        <p:spPr>
          <a:xfrm>
            <a:off x="182160" y="3622320"/>
            <a:ext cx="6427080" cy="920160"/>
          </a:xfrm>
          <a:prstGeom prst="rect">
            <a:avLst/>
          </a:prstGeom>
          <a:noFill/>
          <a:ln w="0">
            <a:noFill/>
          </a:ln>
        </p:spPr>
        <p:style>
          <a:lnRef idx="0"/>
          <a:fillRef idx="0"/>
          <a:effectRef idx="0"/>
          <a:fontRef idx="minor"/>
        </p:style>
        <p:txBody>
          <a:bodyPr lIns="90000" rIns="90000" tIns="45000" bIns="45000" anchor="ctr">
            <a:normAutofit/>
          </a:bodyPr>
          <a:p>
            <a:pPr>
              <a:lnSpc>
                <a:spcPct val="90000"/>
              </a:lnSpc>
              <a:tabLst>
                <a:tab algn="l" pos="0"/>
              </a:tabLst>
            </a:pPr>
            <a:r>
              <a:rPr b="0" lang="fr-FR" sz="3600" spc="-1" strike="noStrike">
                <a:solidFill>
                  <a:srgbClr val="000000"/>
                </a:solidFill>
                <a:latin typeface="Calibri"/>
                <a:ea typeface="DejaVu Sans"/>
              </a:rPr>
              <a:t>Complète avec &lt; ou &gt;.</a:t>
            </a:r>
            <a:endParaRPr b="0" lang="fr-FR" sz="3600" spc="-1" strike="noStrike">
              <a:latin typeface="Arial"/>
            </a:endParaRPr>
          </a:p>
        </p:txBody>
      </p:sp>
      <mc:AlternateContent>
        <mc:Choice xmlns:a14="http://schemas.microsoft.com/office/drawing/2010/main" Requires="a14">
          <p:sp>
            <p:nvSpPr>
              <p:cNvPr id="235" name="ZoneTexte 9"/>
              <p:cNvSpPr txBox="1"/>
              <p:nvPr/>
            </p:nvSpPr>
            <p:spPr>
              <a:xfrm>
                <a:off x="2032560" y="4741560"/>
                <a:ext cx="1825560" cy="594000"/>
              </a:xfrm>
              <a:prstGeom prst="rect">
                <a:avLst/>
              </a:prstGeom>
            </p:spPr>
            <p:txBody>
              <a:bodyPr/>
              <a:p>
                <a14:m>
                  <m:oMath xmlns:m="http://schemas.openxmlformats.org/officeDocument/2006/math">
                    <m:r>
                      <m:t xml:space="preserve">3,3</m:t>
                    </m:r>
                    <m:r>
                      <m:t xml:space="preserve">...</m:t>
                    </m:r>
                    <m:r>
                      <m:t xml:space="preserve">5,1</m:t>
                    </m:r>
                  </m:oMath>
                </a14:m>
              </a:p>
            </p:txBody>
          </p:sp>
        </mc:Choice>
        <mc:Fallback/>
      </mc:AlternateContent>
      <p:grpSp>
        <p:nvGrpSpPr>
          <p:cNvPr id="236" name="Groupe 4"/>
          <p:cNvGrpSpPr/>
          <p:nvPr/>
        </p:nvGrpSpPr>
        <p:grpSpPr>
          <a:xfrm>
            <a:off x="5349240" y="4455720"/>
            <a:ext cx="3599280" cy="2034000"/>
            <a:chOff x="5349240" y="4455720"/>
            <a:chExt cx="3599280" cy="2034000"/>
          </a:xfrm>
        </p:grpSpPr>
        <p:sp>
          <p:nvSpPr>
            <p:cNvPr id="237" name="Rectangle 34"/>
            <p:cNvSpPr/>
            <p:nvPr/>
          </p:nvSpPr>
          <p:spPr>
            <a:xfrm>
              <a:off x="534924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c00000"/>
                  </a:solidFill>
                  <a:latin typeface="Aptos"/>
                  <a:ea typeface="DejaVu Sans"/>
                </a:rPr>
                <a:t>D</a:t>
              </a:r>
              <a:endParaRPr b="0" lang="fr-FR" sz="4400" spc="-1" strike="noStrike">
                <a:latin typeface="Arial"/>
              </a:endParaRPr>
            </a:p>
          </p:txBody>
        </p:sp>
        <p:sp>
          <p:nvSpPr>
            <p:cNvPr id="238" name="Rectangle 35"/>
            <p:cNvSpPr/>
            <p:nvPr/>
          </p:nvSpPr>
          <p:spPr>
            <a:xfrm>
              <a:off x="625320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0070c0"/>
                  </a:solidFill>
                  <a:latin typeface="Aptos"/>
                  <a:ea typeface="DejaVu Sans"/>
                </a:rPr>
                <a:t>U</a:t>
              </a:r>
              <a:endParaRPr b="0" lang="fr-FR" sz="4400" spc="-1" strike="noStrike">
                <a:latin typeface="Arial"/>
              </a:endParaRPr>
            </a:p>
          </p:txBody>
        </p:sp>
        <p:sp>
          <p:nvSpPr>
            <p:cNvPr id="239" name="Rectangle 36"/>
            <p:cNvSpPr/>
            <p:nvPr/>
          </p:nvSpPr>
          <p:spPr>
            <a:xfrm>
              <a:off x="534924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sp>
        <p:sp>
          <p:nvSpPr>
            <p:cNvPr id="240" name="Rectangle 37"/>
            <p:cNvSpPr/>
            <p:nvPr/>
          </p:nvSpPr>
          <p:spPr>
            <a:xfrm>
              <a:off x="625320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p:txBody>
        </p:sp>
        <p:sp>
          <p:nvSpPr>
            <p:cNvPr id="241" name="Rectangle 38"/>
            <p:cNvSpPr/>
            <p:nvPr/>
          </p:nvSpPr>
          <p:spPr>
            <a:xfrm>
              <a:off x="7139880" y="4455720"/>
              <a:ext cx="902880" cy="74016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dixièmes</a:t>
              </a:r>
              <a:endParaRPr b="0" lang="fr-FR" sz="1200" spc="-1" strike="noStrike">
                <a:latin typeface="Arial"/>
              </a:endParaRPr>
            </a:p>
          </p:txBody>
        </p:sp>
        <p:sp>
          <p:nvSpPr>
            <p:cNvPr id="242" name="Rectangle 39"/>
            <p:cNvSpPr/>
            <p:nvPr/>
          </p:nvSpPr>
          <p:spPr>
            <a:xfrm>
              <a:off x="804564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centièmes</a:t>
              </a:r>
              <a:endParaRPr b="0" lang="fr-FR" sz="1200" spc="-1" strike="noStrike">
                <a:latin typeface="Arial"/>
              </a:endParaRPr>
            </a:p>
          </p:txBody>
        </p:sp>
        <p:sp>
          <p:nvSpPr>
            <p:cNvPr id="243" name="Rectangle 40"/>
            <p:cNvSpPr/>
            <p:nvPr/>
          </p:nvSpPr>
          <p:spPr>
            <a:xfrm>
              <a:off x="7141320" y="5201280"/>
              <a:ext cx="90324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p:txBody>
        </p:sp>
        <p:sp>
          <p:nvSpPr>
            <p:cNvPr id="244" name="Rectangle 41"/>
            <p:cNvSpPr/>
            <p:nvPr/>
          </p:nvSpPr>
          <p:spPr>
            <a:xfrm>
              <a:off x="804384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p:txBody>
        </p:sp>
        <p:sp>
          <p:nvSpPr>
            <p:cNvPr id="245" name="ZoneTexte 10"/>
            <p:cNvSpPr/>
            <p:nvPr/>
          </p:nvSpPr>
          <p:spPr>
            <a:xfrm>
              <a:off x="6965280" y="4996800"/>
              <a:ext cx="696960" cy="820440"/>
            </a:xfrm>
            <a:prstGeom prst="rect">
              <a:avLst/>
            </a:prstGeom>
            <a:noFill/>
            <a:ln w="0">
              <a:noFill/>
            </a:ln>
          </p:spPr>
          <p:style>
            <a:lnRef idx="0"/>
            <a:fillRef idx="0"/>
            <a:effectRef idx="0"/>
            <a:fontRef idx="minor"/>
          </p:style>
        </p:sp>
        <mc:AlternateContent>
          <mc:Choice xmlns:a14="http://schemas.microsoft.com/office/drawing/2010/main" Requires="a14">
            <p:sp>
              <p:nvSpPr>
                <p:cNvPr id="246" name="ZoneTexte 11"/>
                <p:cNvSpPr txBox="1"/>
                <p:nvPr/>
              </p:nvSpPr>
              <p:spPr>
                <a:xfrm>
                  <a:off x="7342920" y="4743360"/>
                  <a:ext cx="552240" cy="370800"/>
                </a:xfrm>
                <a:prstGeom prst="rect">
                  <a:avLst/>
                </a:prstGeom>
              </p:spPr>
              <p:txBody>
                <a:bodyPr/>
                <a:p>
                  <a14:m>
                    <m:oMath xmlns:m="http://schemas.openxmlformats.org/officeDocument/2006/math">
                      <m:f>
                        <m:num>
                          <m:r>
                            <m:t xml:space="preserve">1</m:t>
                          </m:r>
                        </m:num>
                        <m:den>
                          <m:r>
                            <m:t xml:space="preserve">10</m:t>
                          </m:r>
                        </m:den>
                      </m:f>
                      <m:r>
                        <m:t xml:space="preserve">=</m:t>
                      </m:r>
                      <m:r>
                        <m:t xml:space="preserve">0,1</m:t>
                      </m:r>
                    </m:oMath>
                  </a14:m>
                </a:p>
              </p:txBody>
            </p:sp>
          </mc:Choice>
          <mc:Fallback/>
        </mc:AlternateContent>
        <mc:AlternateContent>
          <mc:Choice xmlns:a14="http://schemas.microsoft.com/office/drawing/2010/main" Requires="a14">
            <p:sp>
              <p:nvSpPr>
                <p:cNvPr id="247" name="ZoneTexte 12"/>
                <p:cNvSpPr txBox="1"/>
                <p:nvPr/>
              </p:nvSpPr>
              <p:spPr>
                <a:xfrm>
                  <a:off x="8176680" y="4758480"/>
                  <a:ext cx="707400" cy="370440"/>
                </a:xfrm>
                <a:prstGeom prst="rect">
                  <a:avLst/>
                </a:prstGeom>
              </p:spPr>
              <p:txBody>
                <a:bodyPr/>
                <a:p>
                  <a14:m>
                    <m:oMath xmlns:m="http://schemas.openxmlformats.org/officeDocument/2006/math">
                      <m:f>
                        <m:num>
                          <m:r>
                            <m:t xml:space="preserve">1</m:t>
                          </m:r>
                        </m:num>
                        <m:den>
                          <m:r>
                            <m:t xml:space="preserve">100</m:t>
                          </m:r>
                        </m:den>
                      </m:f>
                      <m:r>
                        <m:t xml:space="preserve">=</m:t>
                      </m:r>
                      <m:r>
                        <m:t xml:space="preserve">0,01</m:t>
                      </m:r>
                    </m:oMath>
                  </a14:m>
                </a:p>
              </p:txBody>
            </p:sp>
          </mc:Choice>
          <mc:Fallback/>
        </mc:AlternateContent>
      </p:grpSp>
    </p:spTree>
  </p:cSld>
  <mc:AlternateContent>
    <mc:Choice Requires="p14">
      <p:transition spd="slow" p14:dur="2000"/>
    </mc:Choice>
    <mc:Fallback>
      <p:transition spd="slow"/>
    </mc:Fallback>
  </mc:AlternateContent>
  <p:timing>
    <p:tnLst>
      <p:par>
        <p:cTn id="65" dur="indefinite" restart="never" nodeType="tmRoot">
          <p:childTnLst>
            <p:seq>
              <p:cTn id="66" dur="indefinite" nodeType="mainSeq">
                <p:childTnLst>
                  <p:par>
                    <p:cTn id="67" fill="hold">
                      <p:stCondLst>
                        <p:cond delay="indefinite"/>
                      </p:stCondLst>
                      <p:childTnLst>
                        <p:par>
                          <p:cTn id="68" fill="hold">
                            <p:stCondLst>
                              <p:cond delay="0"/>
                            </p:stCondLst>
                            <p:childTnLst>
                              <p:par>
                                <p:cTn id="69" nodeType="clickEffect" fill="hold" presetClass="entr" presetID="10">
                                  <p:stCondLst>
                                    <p:cond delay="0"/>
                                  </p:stCondLst>
                                  <p:childTnLst>
                                    <p:set>
                                      <p:cBhvr>
                                        <p:cTn id="70" dur="1" fill="hold">
                                          <p:stCondLst>
                                            <p:cond delay="0"/>
                                          </p:stCondLst>
                                        </p:cTn>
                                        <p:tgtEl>
                                          <p:spTgt spid="228"/>
                                        </p:tgtEl>
                                        <p:attrNameLst>
                                          <p:attrName>style.visibility</p:attrName>
                                        </p:attrNameLst>
                                      </p:cBhvr>
                                      <p:to>
                                        <p:strVal val="visible"/>
                                      </p:to>
                                    </p:set>
                                    <p:animEffect filter="fade" transition="in">
                                      <p:cBhvr additive="repl">
                                        <p:cTn id="71" dur="2000"/>
                                        <p:tgtEl>
                                          <p:spTgt spid="228"/>
                                        </p:tgtEl>
                                      </p:cBhvr>
                                    </p:animEffect>
                                  </p:childTnLst>
                                </p:cTn>
                              </p:par>
                            </p:childTnLst>
                          </p:cTn>
                        </p:par>
                      </p:childTnLst>
                    </p:cTn>
                  </p:par>
                  <p:par>
                    <p:cTn id="72" fill="hold">
                      <p:stCondLst>
                        <p:cond delay="indefinite"/>
                      </p:stCondLst>
                      <p:childTnLst>
                        <p:par>
                          <p:cTn id="73" fill="hold">
                            <p:stCondLst>
                              <p:cond delay="0"/>
                            </p:stCondLst>
                            <p:childTnLst>
                              <p:par>
                                <p:cTn id="74" nodeType="clickEffect" fill="hold" presetClass="entr" presetID="10">
                                  <p:stCondLst>
                                    <p:cond delay="0"/>
                                  </p:stCondLst>
                                  <p:childTnLst>
                                    <p:set>
                                      <p:cBhvr>
                                        <p:cTn id="75" dur="1" fill="hold">
                                          <p:stCondLst>
                                            <p:cond delay="0"/>
                                          </p:stCondLst>
                                        </p:cTn>
                                        <p:tgtEl>
                                          <p:spTgt spid="229"/>
                                        </p:tgtEl>
                                        <p:attrNameLst>
                                          <p:attrName>style.visibility</p:attrName>
                                        </p:attrNameLst>
                                      </p:cBhvr>
                                      <p:to>
                                        <p:strVal val="visible"/>
                                      </p:to>
                                    </p:set>
                                    <p:animEffect filter="fade" transition="in">
                                      <p:cBhvr additive="repl">
                                        <p:cTn id="76" dur="2000"/>
                                        <p:tgtEl>
                                          <p:spTgt spid="229"/>
                                        </p:tgtEl>
                                      </p:cBhvr>
                                    </p:animEffect>
                                  </p:childTnLst>
                                </p:cTn>
                              </p:par>
                            </p:childTnLst>
                          </p:cTn>
                        </p:par>
                      </p:childTnLst>
                    </p:cTn>
                  </p:par>
                  <p:par>
                    <p:cTn id="77" fill="hold">
                      <p:stCondLst>
                        <p:cond delay="indefinite"/>
                      </p:stCondLst>
                      <p:childTnLst>
                        <p:par>
                          <p:cTn id="78" fill="hold">
                            <p:stCondLst>
                              <p:cond delay="0"/>
                            </p:stCondLst>
                            <p:childTnLst>
                              <p:par>
                                <p:cTn id="79" nodeType="clickEffect" fill="hold" presetClass="entr" presetID="10">
                                  <p:stCondLst>
                                    <p:cond delay="0"/>
                                  </p:stCondLst>
                                  <p:childTnLst>
                                    <p:set>
                                      <p:cBhvr>
                                        <p:cTn id="80" dur="1" fill="hold">
                                          <p:stCondLst>
                                            <p:cond delay="0"/>
                                          </p:stCondLst>
                                        </p:cTn>
                                        <p:tgtEl>
                                          <p:spTgt spid="231"/>
                                        </p:tgtEl>
                                        <p:attrNameLst>
                                          <p:attrName>style.visibility</p:attrName>
                                        </p:attrNameLst>
                                      </p:cBhvr>
                                      <p:to>
                                        <p:strVal val="visible"/>
                                      </p:to>
                                    </p:set>
                                    <p:animEffect filter="fade" transition="in">
                                      <p:cBhvr additive="repl">
                                        <p:cTn id="81" dur="2000"/>
                                        <p:tgtEl>
                                          <p:spTgt spid="231"/>
                                        </p:tgtEl>
                                      </p:cBhvr>
                                    </p:animEffect>
                                  </p:childTnLst>
                                </p:cTn>
                              </p:par>
                            </p:childTnLst>
                          </p:cTn>
                        </p:par>
                      </p:childTnLst>
                    </p:cTn>
                  </p:par>
                  <p:par>
                    <p:cTn id="82" fill="hold">
                      <p:stCondLst>
                        <p:cond delay="indefinite"/>
                      </p:stCondLst>
                      <p:childTnLst>
                        <p:par>
                          <p:cTn id="83" fill="hold">
                            <p:stCondLst>
                              <p:cond delay="0"/>
                            </p:stCondLst>
                            <p:childTnLst>
                              <p:par>
                                <p:cTn id="84" nodeType="clickEffect" fill="hold" presetClass="entr" presetID="10">
                                  <p:stCondLst>
                                    <p:cond delay="0"/>
                                  </p:stCondLst>
                                  <p:childTnLst>
                                    <p:set>
                                      <p:cBhvr>
                                        <p:cTn id="85" dur="1" fill="hold">
                                          <p:stCondLst>
                                            <p:cond delay="0"/>
                                          </p:stCondLst>
                                        </p:cTn>
                                        <p:tgtEl>
                                          <p:spTgt spid="232"/>
                                        </p:tgtEl>
                                        <p:attrNameLst>
                                          <p:attrName>style.visibility</p:attrName>
                                        </p:attrNameLst>
                                      </p:cBhvr>
                                      <p:to>
                                        <p:strVal val="visible"/>
                                      </p:to>
                                    </p:set>
                                    <p:animEffect filter="fade" transition="in">
                                      <p:cBhvr additive="repl">
                                        <p:cTn id="86" dur="2000"/>
                                        <p:tgtEl>
                                          <p:spTgt spid="232"/>
                                        </p:tgtEl>
                                      </p:cBhvr>
                                    </p:animEffect>
                                  </p:childTnLst>
                                </p:cTn>
                              </p:par>
                            </p:childTnLst>
                          </p:cTn>
                        </p:par>
                      </p:childTnLst>
                    </p:cTn>
                  </p:par>
                  <p:par>
                    <p:cTn id="87" fill="hold">
                      <p:stCondLst>
                        <p:cond delay="indefinite"/>
                      </p:stCondLst>
                      <p:childTnLst>
                        <p:par>
                          <p:cTn id="88" fill="hold">
                            <p:stCondLst>
                              <p:cond delay="0"/>
                            </p:stCondLst>
                            <p:childTnLst>
                              <p:par>
                                <p:cTn id="89" nodeType="clickEffect" fill="hold" presetClass="entr" presetID="10">
                                  <p:stCondLst>
                                    <p:cond delay="0"/>
                                  </p:stCondLst>
                                  <p:childTnLst>
                                    <p:set>
                                      <p:cBhvr>
                                        <p:cTn id="90" dur="1" fill="hold">
                                          <p:stCondLst>
                                            <p:cond delay="0"/>
                                          </p:stCondLst>
                                        </p:cTn>
                                        <p:tgtEl>
                                          <p:spTgt spid="233"/>
                                        </p:tgtEl>
                                        <p:attrNameLst>
                                          <p:attrName>style.visibility</p:attrName>
                                        </p:attrNameLst>
                                      </p:cBhvr>
                                      <p:to>
                                        <p:strVal val="visible"/>
                                      </p:to>
                                    </p:set>
                                    <p:animEffect filter="fade" transition="in">
                                      <p:cBhvr additive="repl">
                                        <p:cTn id="91" dur="2000"/>
                                        <p:tgtEl>
                                          <p:spTgt spid="2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8" name=""/>
          <p:cNvSpPr/>
          <p:nvPr/>
        </p:nvSpPr>
        <p:spPr>
          <a:xfrm>
            <a:off x="7920000" y="540000"/>
            <a:ext cx="107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CE2</a:t>
            </a:r>
            <a:endParaRPr b="0" lang="fr-FR" sz="3200" spc="-1" strike="noStrike">
              <a:latin typeface="Arial"/>
            </a:endParaRPr>
          </a:p>
        </p:txBody>
      </p:sp>
      <p:sp>
        <p:nvSpPr>
          <p:cNvPr id="249" name="PlaceHolder 7"/>
          <p:cNvSpPr/>
          <p:nvPr/>
        </p:nvSpPr>
        <p:spPr>
          <a:xfrm>
            <a:off x="8363520" y="6481440"/>
            <a:ext cx="767160" cy="363240"/>
          </a:xfrm>
          <a:prstGeom prst="rect">
            <a:avLst/>
          </a:prstGeom>
          <a:noFill/>
          <a:ln w="0">
            <a:noFill/>
          </a:ln>
        </p:spPr>
        <p:style>
          <a:lnRef idx="0"/>
          <a:fillRef idx="0"/>
          <a:effectRef idx="0"/>
          <a:fontRef idx="minor"/>
        </p:style>
        <p:txBody>
          <a:bodyPr lIns="90000" rIns="90000" tIns="45000" bIns="45000" anchor="t">
            <a:noAutofit/>
          </a:bodyPr>
          <a:p>
            <a:pPr algn="ctr">
              <a:lnSpc>
                <a:spcPct val="90000"/>
              </a:lnSpc>
              <a:spcBef>
                <a:spcPts val="1001"/>
              </a:spcBef>
              <a:tabLst>
                <a:tab algn="l" pos="0"/>
              </a:tabLst>
            </a:pPr>
            <a:r>
              <a:rPr b="0" lang="fr-FR" sz="2000" spc="-1" strike="noStrike">
                <a:solidFill>
                  <a:srgbClr val="000000"/>
                </a:solidFill>
                <a:latin typeface="Calibri"/>
                <a:ea typeface="DejaVu Sans"/>
              </a:rPr>
              <a:t>3/5</a:t>
            </a:r>
            <a:endParaRPr b="0" lang="fr-FR" sz="2000" spc="-1" strike="noStrike">
              <a:latin typeface="Arial"/>
            </a:endParaRPr>
          </a:p>
        </p:txBody>
      </p:sp>
      <p:sp>
        <p:nvSpPr>
          <p:cNvPr id="250" name=""/>
          <p:cNvSpPr/>
          <p:nvPr/>
        </p:nvSpPr>
        <p:spPr>
          <a:xfrm>
            <a:off x="171360" y="3591360"/>
            <a:ext cx="8820000" cy="360"/>
          </a:xfrm>
          <a:prstGeom prst="line">
            <a:avLst/>
          </a:prstGeom>
          <a:ln w="36000">
            <a:solidFill>
              <a:srgbClr val="000000"/>
            </a:solidFill>
            <a:round/>
          </a:ln>
        </p:spPr>
        <p:style>
          <a:lnRef idx="0"/>
          <a:fillRef idx="0"/>
          <a:effectRef idx="0"/>
          <a:fontRef idx="minor"/>
        </p:style>
      </p:sp>
      <p:sp>
        <p:nvSpPr>
          <p:cNvPr id="251" name=""/>
          <p:cNvSpPr/>
          <p:nvPr/>
        </p:nvSpPr>
        <p:spPr>
          <a:xfrm>
            <a:off x="7731360" y="3771360"/>
            <a:ext cx="125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CM1</a:t>
            </a:r>
            <a:endParaRPr b="0" lang="fr-FR" sz="3200" spc="-1" strike="noStrike">
              <a:latin typeface="Arial"/>
            </a:endParaRPr>
          </a:p>
        </p:txBody>
      </p:sp>
      <p:sp>
        <p:nvSpPr>
          <p:cNvPr id="252" name="Titre 14"/>
          <p:cNvSpPr/>
          <p:nvPr/>
        </p:nvSpPr>
        <p:spPr>
          <a:xfrm>
            <a:off x="490680" y="377640"/>
            <a:ext cx="7885800" cy="540360"/>
          </a:xfrm>
          <a:prstGeom prst="rect">
            <a:avLst/>
          </a:prstGeom>
          <a:noFill/>
          <a:ln w="0">
            <a:noFill/>
          </a:ln>
        </p:spPr>
        <p:style>
          <a:lnRef idx="0"/>
          <a:fillRef idx="0"/>
          <a:effectRef idx="0"/>
          <a:fontRef idx="minor"/>
        </p:style>
        <p:txBody>
          <a:bodyPr lIns="90000" rIns="90000" tIns="45000" bIns="45000" anchor="ctr">
            <a:normAutofit fontScale="91000"/>
          </a:bodyPr>
          <a:p>
            <a:pPr>
              <a:lnSpc>
                <a:spcPct val="90000"/>
              </a:lnSpc>
            </a:pPr>
            <a:r>
              <a:rPr b="0" lang="fr-FR" sz="3600" spc="-1" strike="noStrike">
                <a:solidFill>
                  <a:srgbClr val="000000"/>
                </a:solidFill>
                <a:latin typeface="Calibri"/>
                <a:ea typeface="DejaVu Sans"/>
              </a:rPr>
              <a:t>Pose et calcule 13,95 € + 60,15 €. </a:t>
            </a:r>
            <a:endParaRPr b="0" lang="fr-FR" sz="3600" spc="-1" strike="noStrike">
              <a:latin typeface="Arial"/>
            </a:endParaRPr>
          </a:p>
        </p:txBody>
      </p:sp>
      <p:sp>
        <p:nvSpPr>
          <p:cNvPr id="253" name="PlaceHolder 14"/>
          <p:cNvSpPr/>
          <p:nvPr/>
        </p:nvSpPr>
        <p:spPr>
          <a:xfrm>
            <a:off x="402120" y="3821400"/>
            <a:ext cx="2319840" cy="536760"/>
          </a:xfrm>
          <a:prstGeom prst="rect">
            <a:avLst/>
          </a:prstGeom>
          <a:noFill/>
          <a:ln w="0">
            <a:noFill/>
          </a:ln>
        </p:spPr>
        <p:style>
          <a:lnRef idx="0"/>
          <a:fillRef idx="0"/>
          <a:effectRef idx="0"/>
          <a:fontRef idx="minor"/>
        </p:style>
        <p:txBody>
          <a:bodyPr lIns="90000" rIns="90000" tIns="45000" bIns="45000" anchor="ctr">
            <a:normAutofit fontScale="90000"/>
          </a:bodyPr>
          <a:p>
            <a:pPr>
              <a:lnSpc>
                <a:spcPct val="90000"/>
              </a:lnSpc>
              <a:tabLst>
                <a:tab algn="l" pos="0"/>
              </a:tabLst>
            </a:pPr>
            <a:r>
              <a:rPr b="0" lang="fr-FR" sz="3600" spc="-1" strike="noStrike">
                <a:solidFill>
                  <a:srgbClr val="c00000"/>
                </a:solidFill>
                <a:latin typeface="Calibri"/>
                <a:ea typeface="DejaVu Sans"/>
              </a:rPr>
              <a:t>Correction </a:t>
            </a:r>
            <a:endParaRPr b="0" lang="fr-FR" sz="3600" spc="-1" strike="noStrike">
              <a:latin typeface="Arial"/>
            </a:endParaRPr>
          </a:p>
        </p:txBody>
      </p:sp>
      <p:grpSp>
        <p:nvGrpSpPr>
          <p:cNvPr id="254" name="Groupe 5"/>
          <p:cNvGrpSpPr/>
          <p:nvPr/>
        </p:nvGrpSpPr>
        <p:grpSpPr>
          <a:xfrm>
            <a:off x="5347440" y="4455720"/>
            <a:ext cx="3599280" cy="2034000"/>
            <a:chOff x="5347440" y="4455720"/>
            <a:chExt cx="3599280" cy="2034000"/>
          </a:xfrm>
        </p:grpSpPr>
        <p:sp>
          <p:nvSpPr>
            <p:cNvPr id="255" name="Rectangle 42"/>
            <p:cNvSpPr/>
            <p:nvPr/>
          </p:nvSpPr>
          <p:spPr>
            <a:xfrm>
              <a:off x="534744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c00000"/>
                  </a:solidFill>
                  <a:latin typeface="Aptos"/>
                  <a:ea typeface="DejaVu Sans"/>
                </a:rPr>
                <a:t>D</a:t>
              </a:r>
              <a:endParaRPr b="0" lang="fr-FR" sz="4400" spc="-1" strike="noStrike">
                <a:latin typeface="Arial"/>
              </a:endParaRPr>
            </a:p>
          </p:txBody>
        </p:sp>
        <p:sp>
          <p:nvSpPr>
            <p:cNvPr id="256" name="Rectangle 43"/>
            <p:cNvSpPr/>
            <p:nvPr/>
          </p:nvSpPr>
          <p:spPr>
            <a:xfrm>
              <a:off x="625140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0070c0"/>
                  </a:solidFill>
                  <a:latin typeface="Aptos"/>
                  <a:ea typeface="DejaVu Sans"/>
                </a:rPr>
                <a:t>U</a:t>
              </a:r>
              <a:endParaRPr b="0" lang="fr-FR" sz="4400" spc="-1" strike="noStrike">
                <a:latin typeface="Arial"/>
              </a:endParaRPr>
            </a:p>
          </p:txBody>
        </p:sp>
        <p:sp>
          <p:nvSpPr>
            <p:cNvPr id="257" name="Rectangle 44"/>
            <p:cNvSpPr/>
            <p:nvPr/>
          </p:nvSpPr>
          <p:spPr>
            <a:xfrm>
              <a:off x="534744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sp>
        <p:sp>
          <p:nvSpPr>
            <p:cNvPr id="258" name="Rectangle 45"/>
            <p:cNvSpPr/>
            <p:nvPr/>
          </p:nvSpPr>
          <p:spPr>
            <a:xfrm>
              <a:off x="625140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3</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5</a:t>
              </a:r>
              <a:endParaRPr b="0" lang="fr-FR" sz="1950" spc="-1" strike="noStrike">
                <a:latin typeface="Arial"/>
              </a:endParaRPr>
            </a:p>
          </p:txBody>
        </p:sp>
        <p:sp>
          <p:nvSpPr>
            <p:cNvPr id="259" name="Rectangle 46"/>
            <p:cNvSpPr/>
            <p:nvPr/>
          </p:nvSpPr>
          <p:spPr>
            <a:xfrm>
              <a:off x="7138080" y="4455720"/>
              <a:ext cx="902880" cy="74016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dixièmes</a:t>
              </a:r>
              <a:endParaRPr b="0" lang="fr-FR" sz="1200" spc="-1" strike="noStrike">
                <a:latin typeface="Arial"/>
              </a:endParaRPr>
            </a:p>
          </p:txBody>
        </p:sp>
        <p:sp>
          <p:nvSpPr>
            <p:cNvPr id="260" name="Rectangle 47"/>
            <p:cNvSpPr/>
            <p:nvPr/>
          </p:nvSpPr>
          <p:spPr>
            <a:xfrm>
              <a:off x="8043840" y="445968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centièmes</a:t>
              </a:r>
              <a:endParaRPr b="0" lang="fr-FR" sz="1200" spc="-1" strike="noStrike">
                <a:latin typeface="Arial"/>
              </a:endParaRPr>
            </a:p>
          </p:txBody>
        </p:sp>
        <p:sp>
          <p:nvSpPr>
            <p:cNvPr id="261" name="Rectangle 48"/>
            <p:cNvSpPr/>
            <p:nvPr/>
          </p:nvSpPr>
          <p:spPr>
            <a:xfrm>
              <a:off x="7139520" y="5201280"/>
              <a:ext cx="90324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3 </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r>
                <a:rPr b="1" lang="fr-FR" sz="1950" spc="-1" strike="noStrike">
                  <a:solidFill>
                    <a:srgbClr val="000000"/>
                  </a:solidFill>
                  <a:latin typeface="Aptos"/>
                  <a:ea typeface="DejaVu Sans"/>
                </a:rPr>
                <a:t>1</a:t>
              </a:r>
              <a:endParaRPr b="0" lang="fr-FR" sz="1950" spc="-1" strike="noStrike">
                <a:latin typeface="Arial"/>
              </a:endParaRPr>
            </a:p>
          </p:txBody>
        </p:sp>
        <p:sp>
          <p:nvSpPr>
            <p:cNvPr id="262" name="Rectangle 49"/>
            <p:cNvSpPr/>
            <p:nvPr/>
          </p:nvSpPr>
          <p:spPr>
            <a:xfrm>
              <a:off x="8042040" y="520128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a:p>
              <a:pPr>
                <a:lnSpc>
                  <a:spcPct val="100000"/>
                </a:lnSpc>
              </a:pPr>
              <a:endParaRPr b="0" lang="fr-FR" sz="1800" spc="-1" strike="noStrike">
                <a:latin typeface="Arial"/>
              </a:endParaRPr>
            </a:p>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p:txBody>
        </p:sp>
        <p:sp>
          <p:nvSpPr>
            <p:cNvPr id="263" name="ZoneTexte 22"/>
            <p:cNvSpPr/>
            <p:nvPr/>
          </p:nvSpPr>
          <p:spPr>
            <a:xfrm>
              <a:off x="6963480" y="4996800"/>
              <a:ext cx="696960" cy="820440"/>
            </a:xfrm>
            <a:prstGeom prst="rect">
              <a:avLst/>
            </a:prstGeom>
            <a:noFill/>
            <a:ln w="0">
              <a:noFill/>
            </a:ln>
          </p:spPr>
          <p:style>
            <a:lnRef idx="0"/>
            <a:fillRef idx="0"/>
            <a:effectRef idx="0"/>
            <a:fontRef idx="minor"/>
          </p:style>
        </p:sp>
        <mc:AlternateContent>
          <mc:Choice xmlns:a14="http://schemas.microsoft.com/office/drawing/2010/main" Requires="a14">
            <p:sp>
              <p:nvSpPr>
                <p:cNvPr id="264" name="ZoneTexte 23"/>
                <p:cNvSpPr txBox="1"/>
                <p:nvPr/>
              </p:nvSpPr>
              <p:spPr>
                <a:xfrm>
                  <a:off x="7341120" y="4743360"/>
                  <a:ext cx="552240" cy="370800"/>
                </a:xfrm>
                <a:prstGeom prst="rect">
                  <a:avLst/>
                </a:prstGeom>
              </p:spPr>
              <p:txBody>
                <a:bodyPr/>
                <a:p>
                  <a14:m>
                    <m:oMath xmlns:m="http://schemas.openxmlformats.org/officeDocument/2006/math">
                      <m:f>
                        <m:num>
                          <m:r>
                            <m:t xml:space="preserve">1</m:t>
                          </m:r>
                        </m:num>
                        <m:den>
                          <m:r>
                            <m:t xml:space="preserve">10</m:t>
                          </m:r>
                        </m:den>
                      </m:f>
                      <m:r>
                        <m:t xml:space="preserve">=</m:t>
                      </m:r>
                      <m:r>
                        <m:t xml:space="preserve">0,1</m:t>
                      </m:r>
                    </m:oMath>
                  </a14:m>
                </a:p>
              </p:txBody>
            </p:sp>
          </mc:Choice>
          <mc:Fallback/>
        </mc:AlternateContent>
        <mc:AlternateContent>
          <mc:Choice xmlns:a14="http://schemas.microsoft.com/office/drawing/2010/main" Requires="a14">
            <p:sp>
              <p:nvSpPr>
                <p:cNvPr id="265" name="ZoneTexte 24"/>
                <p:cNvSpPr txBox="1"/>
                <p:nvPr/>
              </p:nvSpPr>
              <p:spPr>
                <a:xfrm>
                  <a:off x="8174880" y="4758480"/>
                  <a:ext cx="707400" cy="370440"/>
                </a:xfrm>
                <a:prstGeom prst="rect">
                  <a:avLst/>
                </a:prstGeom>
              </p:spPr>
              <p:txBody>
                <a:bodyPr/>
                <a:p>
                  <a14:m>
                    <m:oMath xmlns:m="http://schemas.openxmlformats.org/officeDocument/2006/math">
                      <m:f>
                        <m:num>
                          <m:r>
                            <m:t xml:space="preserve">1</m:t>
                          </m:r>
                        </m:num>
                        <m:den>
                          <m:r>
                            <m:t xml:space="preserve">100</m:t>
                          </m:r>
                        </m:den>
                      </m:f>
                      <m:r>
                        <m:t xml:space="preserve">=</m:t>
                      </m:r>
                      <m:r>
                        <m:t xml:space="preserve">0,01</m:t>
                      </m:r>
                    </m:oMath>
                  </a14:m>
                </a:p>
              </p:txBody>
            </p:sp>
          </mc:Choice>
          <mc:Fallback/>
        </mc:AlternateContent>
      </p:grpSp>
      <p:sp>
        <p:nvSpPr>
          <p:cNvPr id="266" name="Titre 52"/>
          <p:cNvSpPr/>
          <p:nvPr/>
        </p:nvSpPr>
        <p:spPr>
          <a:xfrm>
            <a:off x="6965280" y="564300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p:sp>
        <p:nvSpPr>
          <p:cNvPr id="267" name="Titre 53"/>
          <p:cNvSpPr/>
          <p:nvPr/>
        </p:nvSpPr>
        <p:spPr>
          <a:xfrm>
            <a:off x="6965280" y="564300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p:sp>
        <p:nvSpPr>
          <p:cNvPr id="268" name="Titre 54"/>
          <p:cNvSpPr/>
          <p:nvPr/>
        </p:nvSpPr>
        <p:spPr>
          <a:xfrm>
            <a:off x="6963480" y="5114160"/>
            <a:ext cx="473040" cy="764640"/>
          </a:xfrm>
          <a:prstGeom prst="rect">
            <a:avLst/>
          </a:prstGeom>
          <a:noFill/>
          <a:ln w="0">
            <a:noFill/>
          </a:ln>
        </p:spPr>
        <p:style>
          <a:lnRef idx="0"/>
          <a:fillRef idx="0"/>
          <a:effectRef idx="0"/>
          <a:fontRef idx="minor"/>
        </p:style>
        <p:txBody>
          <a:bodyPr lIns="90000" rIns="90000" tIns="45000" bIns="45000" anchor="ctr">
            <a:normAutofit fontScale="68000"/>
          </a:bodyPr>
          <a:p>
            <a:pPr>
              <a:lnSpc>
                <a:spcPct val="90000"/>
              </a:lnSpc>
            </a:pPr>
            <a:r>
              <a:rPr b="0" lang="fr-FR" sz="7200" spc="-1" strike="noStrike">
                <a:solidFill>
                  <a:srgbClr val="000000"/>
                </a:solidFill>
                <a:latin typeface="Calibri"/>
                <a:ea typeface="DejaVu Sans"/>
              </a:rPr>
              <a:t>,</a:t>
            </a:r>
            <a:endParaRPr b="0" lang="fr-FR" sz="7200" spc="-1" strike="noStrike">
              <a:latin typeface="Arial"/>
            </a:endParaRPr>
          </a:p>
        </p:txBody>
      </p:sp>
      <mc:AlternateContent>
        <mc:Choice xmlns:a14="http://schemas.microsoft.com/office/drawing/2010/main" Requires="a14">
          <p:sp>
            <p:nvSpPr>
              <p:cNvPr id="269" name="ZoneTexte 25"/>
              <p:cNvSpPr txBox="1"/>
              <p:nvPr/>
            </p:nvSpPr>
            <p:spPr>
              <a:xfrm>
                <a:off x="2032920" y="4741560"/>
                <a:ext cx="1691640" cy="594000"/>
              </a:xfrm>
              <a:prstGeom prst="rect">
                <a:avLst/>
              </a:prstGeom>
            </p:spPr>
            <p:txBody>
              <a:bodyPr/>
              <a:p>
                <a14:m>
                  <m:oMath xmlns:m="http://schemas.openxmlformats.org/officeDocument/2006/math">
                    <m:r>
                      <m:t xml:space="preserve">3,3</m:t>
                    </m:r>
                    <m:r>
                      <m:t xml:space="preserve">&lt;</m:t>
                    </m:r>
                    <m:r>
                      <m:t xml:space="preserve">5,1</m:t>
                    </m:r>
                  </m:oMath>
                </a14:m>
              </a:p>
            </p:txBody>
          </p:sp>
        </mc:Choice>
        <mc:Fallback/>
      </mc:AlternateContent>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0" name="PlaceHolder 1"/>
          <p:cNvSpPr>
            <a:spLocks noGrp="1"/>
          </p:cNvSpPr>
          <p:nvPr>
            <p:ph/>
          </p:nvPr>
        </p:nvSpPr>
        <p:spPr>
          <a:xfrm>
            <a:off x="8372160" y="6490080"/>
            <a:ext cx="767160" cy="363240"/>
          </a:xfrm>
          <a:prstGeom prst="rect">
            <a:avLst/>
          </a:prstGeom>
          <a:noFill/>
          <a:ln w="0">
            <a:noFill/>
          </a:ln>
        </p:spPr>
        <p:txBody>
          <a:bodyPr lIns="90000" rIns="90000" tIns="45000" bIns="45000" anchor="t">
            <a:noAutofit/>
          </a:bodyPr>
          <a:p>
            <a:pPr indent="0" algn="ctr">
              <a:lnSpc>
                <a:spcPct val="90000"/>
              </a:lnSpc>
              <a:spcBef>
                <a:spcPts val="1001"/>
              </a:spcBef>
              <a:buNone/>
              <a:tabLst>
                <a:tab algn="l" pos="0"/>
              </a:tabLst>
            </a:pPr>
            <a:r>
              <a:rPr b="0" lang="fr-FR" sz="2000" spc="-1" strike="noStrike">
                <a:solidFill>
                  <a:srgbClr val="000000"/>
                </a:solidFill>
                <a:latin typeface="Calibri"/>
              </a:rPr>
              <a:t>4/5</a:t>
            </a:r>
            <a:endParaRPr b="0" lang="fr-FR" sz="2000" spc="-1" strike="noStrike">
              <a:latin typeface="Arial"/>
            </a:endParaRPr>
          </a:p>
        </p:txBody>
      </p:sp>
      <p:sp>
        <p:nvSpPr>
          <p:cNvPr id="271" name=""/>
          <p:cNvSpPr/>
          <p:nvPr/>
        </p:nvSpPr>
        <p:spPr>
          <a:xfrm>
            <a:off x="180000" y="3600000"/>
            <a:ext cx="8820000" cy="360"/>
          </a:xfrm>
          <a:prstGeom prst="line">
            <a:avLst/>
          </a:prstGeom>
          <a:ln w="36000">
            <a:solidFill>
              <a:srgbClr val="000000"/>
            </a:solidFill>
            <a:round/>
          </a:ln>
        </p:spPr>
        <p:style>
          <a:lnRef idx="0"/>
          <a:fillRef idx="0"/>
          <a:effectRef idx="0"/>
          <a:fontRef idx="minor"/>
        </p:style>
      </p:sp>
      <p:sp>
        <p:nvSpPr>
          <p:cNvPr id="272" name=""/>
          <p:cNvSpPr/>
          <p:nvPr/>
        </p:nvSpPr>
        <p:spPr>
          <a:xfrm>
            <a:off x="7920000" y="540000"/>
            <a:ext cx="107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CE2</a:t>
            </a:r>
            <a:endParaRPr b="0" lang="fr-FR" sz="3200" spc="-1" strike="noStrike">
              <a:latin typeface="Arial"/>
            </a:endParaRPr>
          </a:p>
        </p:txBody>
      </p:sp>
      <p:sp>
        <p:nvSpPr>
          <p:cNvPr id="273" name=""/>
          <p:cNvSpPr/>
          <p:nvPr/>
        </p:nvSpPr>
        <p:spPr>
          <a:xfrm>
            <a:off x="7740000" y="3780000"/>
            <a:ext cx="1255680" cy="535680"/>
          </a:xfrm>
          <a:prstGeom prst="roundRect">
            <a:avLst>
              <a:gd name="adj" fmla="val 16667"/>
            </a:avLst>
          </a:prstGeom>
          <a:solidFill>
            <a:srgbClr val="f5e4ad"/>
          </a:solidFill>
          <a:ln w="0">
            <a:solidFill>
              <a:srgbClr val="203864"/>
            </a:solidFill>
          </a:ln>
        </p:spPr>
        <p:style>
          <a:lnRef idx="0"/>
          <a:fillRef idx="0"/>
          <a:effectRef idx="0"/>
          <a:fontRef idx="minor"/>
        </p:style>
        <p:txBody>
          <a:bodyPr lIns="90000" rIns="90000" tIns="45000" bIns="45000" anchor="ctr">
            <a:noAutofit/>
          </a:bodyPr>
          <a:p>
            <a:pPr algn="ctr">
              <a:lnSpc>
                <a:spcPct val="100000"/>
              </a:lnSpc>
            </a:pPr>
            <a:r>
              <a:rPr b="0" lang="fr-FR" sz="3200" spc="-1" strike="noStrike">
                <a:solidFill>
                  <a:srgbClr val="000000"/>
                </a:solidFill>
                <a:latin typeface="Arial"/>
                <a:ea typeface="DejaVu Sans"/>
              </a:rPr>
              <a:t>CM1</a:t>
            </a:r>
            <a:endParaRPr b="0" lang="fr-FR" sz="3200" spc="-1" strike="noStrike">
              <a:latin typeface="Arial"/>
            </a:endParaRPr>
          </a:p>
        </p:txBody>
      </p:sp>
      <p:sp>
        <p:nvSpPr>
          <p:cNvPr id="274" name="Titre 13"/>
          <p:cNvSpPr/>
          <p:nvPr/>
        </p:nvSpPr>
        <p:spPr>
          <a:xfrm>
            <a:off x="490680" y="377640"/>
            <a:ext cx="7885800" cy="540360"/>
          </a:xfrm>
          <a:prstGeom prst="rect">
            <a:avLst/>
          </a:prstGeom>
          <a:noFill/>
          <a:ln w="0">
            <a:noFill/>
          </a:ln>
        </p:spPr>
        <p:style>
          <a:lnRef idx="0"/>
          <a:fillRef idx="0"/>
          <a:effectRef idx="0"/>
          <a:fontRef idx="minor"/>
        </p:style>
        <p:txBody>
          <a:bodyPr lIns="90000" rIns="90000" tIns="45000" bIns="45000" anchor="ctr">
            <a:normAutofit fontScale="91000"/>
          </a:bodyPr>
          <a:p>
            <a:pPr>
              <a:lnSpc>
                <a:spcPct val="90000"/>
              </a:lnSpc>
            </a:pPr>
            <a:r>
              <a:rPr b="0" lang="fr-FR" sz="3600" spc="-1" strike="noStrike">
                <a:solidFill>
                  <a:srgbClr val="000000"/>
                </a:solidFill>
                <a:latin typeface="Calibri"/>
                <a:ea typeface="DejaVu Sans"/>
              </a:rPr>
              <a:t>Pose et calcule 13,95 € + 60,15 €. </a:t>
            </a:r>
            <a:endParaRPr b="0" lang="fr-FR" sz="3600" spc="-1" strike="noStrike">
              <a:latin typeface="Arial"/>
            </a:endParaRPr>
          </a:p>
        </p:txBody>
      </p:sp>
      <mc:AlternateContent>
        <mc:Choice xmlns:a14="http://schemas.microsoft.com/office/drawing/2010/main" Requires="a14">
          <p:sp>
            <p:nvSpPr>
              <p:cNvPr id="275" name="ZoneTexte 26"/>
              <p:cNvSpPr txBox="1"/>
              <p:nvPr/>
            </p:nvSpPr>
            <p:spPr>
              <a:xfrm>
                <a:off x="2032920" y="4748040"/>
                <a:ext cx="1854000" cy="594000"/>
              </a:xfrm>
              <a:prstGeom prst="rect">
                <a:avLst/>
              </a:prstGeom>
            </p:spPr>
            <p:txBody>
              <a:bodyPr/>
              <a:p>
                <a14:m>
                  <m:oMath xmlns:m="http://schemas.openxmlformats.org/officeDocument/2006/math">
                    <m:r>
                      <m:t xml:space="preserve">0,8</m:t>
                    </m:r>
                    <m:r>
                      <m:t xml:space="preserve">...</m:t>
                    </m:r>
                    <m:r>
                      <m:t xml:space="preserve">1,4</m:t>
                    </m:r>
                  </m:oMath>
                </a14:m>
              </a:p>
            </p:txBody>
          </p:sp>
        </mc:Choice>
        <mc:Fallback/>
      </mc:AlternateContent>
      <p:grpSp>
        <p:nvGrpSpPr>
          <p:cNvPr id="276" name="Groupe 6"/>
          <p:cNvGrpSpPr/>
          <p:nvPr/>
        </p:nvGrpSpPr>
        <p:grpSpPr>
          <a:xfrm>
            <a:off x="5349600" y="4462200"/>
            <a:ext cx="3599280" cy="2034000"/>
            <a:chOff x="5349600" y="4462200"/>
            <a:chExt cx="3599280" cy="2034000"/>
          </a:xfrm>
        </p:grpSpPr>
        <p:sp>
          <p:nvSpPr>
            <p:cNvPr id="277" name="Rectangle 50"/>
            <p:cNvSpPr/>
            <p:nvPr/>
          </p:nvSpPr>
          <p:spPr>
            <a:xfrm>
              <a:off x="5349600" y="446616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c00000"/>
                  </a:solidFill>
                  <a:latin typeface="Aptos"/>
                  <a:ea typeface="DejaVu Sans"/>
                </a:rPr>
                <a:t>D</a:t>
              </a:r>
              <a:endParaRPr b="0" lang="fr-FR" sz="4400" spc="-1" strike="noStrike">
                <a:latin typeface="Arial"/>
              </a:endParaRPr>
            </a:p>
          </p:txBody>
        </p:sp>
        <p:sp>
          <p:nvSpPr>
            <p:cNvPr id="278" name="Rectangle 51"/>
            <p:cNvSpPr/>
            <p:nvPr/>
          </p:nvSpPr>
          <p:spPr>
            <a:xfrm>
              <a:off x="6253560" y="446616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4400" spc="-1" strike="noStrike">
                  <a:solidFill>
                    <a:srgbClr val="0070c0"/>
                  </a:solidFill>
                  <a:latin typeface="Aptos"/>
                  <a:ea typeface="DejaVu Sans"/>
                </a:rPr>
                <a:t>U</a:t>
              </a:r>
              <a:endParaRPr b="0" lang="fr-FR" sz="4400" spc="-1" strike="noStrike">
                <a:latin typeface="Arial"/>
              </a:endParaRPr>
            </a:p>
          </p:txBody>
        </p:sp>
        <p:sp>
          <p:nvSpPr>
            <p:cNvPr id="279" name="Rectangle 52"/>
            <p:cNvSpPr/>
            <p:nvPr/>
          </p:nvSpPr>
          <p:spPr>
            <a:xfrm>
              <a:off x="5349600" y="520776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sp>
        <p:sp>
          <p:nvSpPr>
            <p:cNvPr id="280" name="Rectangle 53"/>
            <p:cNvSpPr/>
            <p:nvPr/>
          </p:nvSpPr>
          <p:spPr>
            <a:xfrm>
              <a:off x="6253560" y="520776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p:txBody>
        </p:sp>
        <p:sp>
          <p:nvSpPr>
            <p:cNvPr id="281" name="Rectangle 54"/>
            <p:cNvSpPr/>
            <p:nvPr/>
          </p:nvSpPr>
          <p:spPr>
            <a:xfrm>
              <a:off x="7140240" y="4462200"/>
              <a:ext cx="902880" cy="74016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dixièmes</a:t>
              </a:r>
              <a:endParaRPr b="0" lang="fr-FR" sz="1200" spc="-1" strike="noStrike">
                <a:latin typeface="Arial"/>
              </a:endParaRPr>
            </a:p>
          </p:txBody>
        </p:sp>
        <p:sp>
          <p:nvSpPr>
            <p:cNvPr id="282" name="Rectangle 55"/>
            <p:cNvSpPr/>
            <p:nvPr/>
          </p:nvSpPr>
          <p:spPr>
            <a:xfrm>
              <a:off x="8046000" y="4466160"/>
              <a:ext cx="902880" cy="73980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0" rIns="29160" tIns="45000" bIns="45000" anchor="t">
              <a:noAutofit/>
            </a:bodyPr>
            <a:p>
              <a:pPr algn="ctr">
                <a:lnSpc>
                  <a:spcPct val="100000"/>
                </a:lnSpc>
              </a:pPr>
              <a:r>
                <a:rPr b="1" lang="fr-FR" sz="1200" spc="-1" strike="noStrike">
                  <a:solidFill>
                    <a:srgbClr val="747474"/>
                  </a:solidFill>
                  <a:latin typeface="Aptos"/>
                  <a:ea typeface="DejaVu Sans"/>
                </a:rPr>
                <a:t>centièmes</a:t>
              </a:r>
              <a:endParaRPr b="0" lang="fr-FR" sz="1200" spc="-1" strike="noStrike">
                <a:latin typeface="Arial"/>
              </a:endParaRPr>
            </a:p>
          </p:txBody>
        </p:sp>
        <p:sp>
          <p:nvSpPr>
            <p:cNvPr id="283" name="Rectangle 56"/>
            <p:cNvSpPr/>
            <p:nvPr/>
          </p:nvSpPr>
          <p:spPr>
            <a:xfrm>
              <a:off x="7141680" y="5207760"/>
              <a:ext cx="90324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a:p>
              <a:pPr>
                <a:lnSpc>
                  <a:spcPct val="100000"/>
                </a:lnSpc>
              </a:pPr>
              <a:endParaRPr b="0" lang="fr-FR" sz="1950" spc="-1" strike="noStrike">
                <a:latin typeface="Arial"/>
              </a:endParaRPr>
            </a:p>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p:txBody>
        </p:sp>
        <p:sp>
          <p:nvSpPr>
            <p:cNvPr id="284" name="Rectangle 57"/>
            <p:cNvSpPr/>
            <p:nvPr/>
          </p:nvSpPr>
          <p:spPr>
            <a:xfrm>
              <a:off x="8044200" y="5207760"/>
              <a:ext cx="902880" cy="1288440"/>
            </a:xfrm>
            <a:prstGeom prst="rect">
              <a:avLst/>
            </a:prstGeom>
            <a:solidFill>
              <a:schemeClr val="bg1"/>
            </a:solidFill>
            <a:ln>
              <a:solidFill>
                <a:srgbClr val="747474"/>
              </a:solid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r>
                <a:rPr b="1" lang="fr-FR" sz="1950" spc="-1" strike="noStrike">
                  <a:solidFill>
                    <a:srgbClr val="000000"/>
                  </a:solidFill>
                  <a:latin typeface="Aptos"/>
                  <a:ea typeface="DejaVu Sans"/>
                </a:rPr>
                <a:t>   </a:t>
              </a:r>
              <a:endParaRPr b="0" lang="fr-FR" sz="1950" spc="-1" strike="noStrike">
                <a:latin typeface="Arial"/>
              </a:endParaRPr>
            </a:p>
          </p:txBody>
        </p:sp>
        <p:sp>
          <p:nvSpPr>
            <p:cNvPr id="285" name="ZoneTexte 27"/>
            <p:cNvSpPr/>
            <p:nvPr/>
          </p:nvSpPr>
          <p:spPr>
            <a:xfrm>
              <a:off x="6965640" y="5003280"/>
              <a:ext cx="696960" cy="820440"/>
            </a:xfrm>
            <a:prstGeom prst="rect">
              <a:avLst/>
            </a:prstGeom>
            <a:noFill/>
            <a:ln w="0">
              <a:noFill/>
            </a:ln>
          </p:spPr>
          <p:style>
            <a:lnRef idx="0"/>
            <a:fillRef idx="0"/>
            <a:effectRef idx="0"/>
            <a:fontRef idx="minor"/>
          </p:style>
        </p:sp>
        <mc:AlternateContent>
          <mc:Choice xmlns:a14="http://schemas.microsoft.com/office/drawing/2010/main" Requires="a14">
            <p:sp>
              <p:nvSpPr>
                <p:cNvPr id="286" name="ZoneTexte 28"/>
                <p:cNvSpPr txBox="1"/>
                <p:nvPr/>
              </p:nvSpPr>
              <p:spPr>
                <a:xfrm>
                  <a:off x="7343280" y="4749840"/>
                  <a:ext cx="552240" cy="370800"/>
                </a:xfrm>
                <a:prstGeom prst="rect">
                  <a:avLst/>
                </a:prstGeom>
              </p:spPr>
              <p:txBody>
                <a:bodyPr/>
                <a:p>
                  <a14:m>
                    <m:oMath xmlns:m="http://schemas.openxmlformats.org/officeDocument/2006/math">
                      <m:f>
                        <m:num>
                          <m:r>
                            <m:t xml:space="preserve">1</m:t>
                          </m:r>
                        </m:num>
                        <m:den>
                          <m:r>
                            <m:t xml:space="preserve">10</m:t>
                          </m:r>
                        </m:den>
                      </m:f>
                      <m:r>
                        <m:t xml:space="preserve">=</m:t>
                      </m:r>
                      <m:r>
                        <m:t xml:space="preserve">0,1</m:t>
                      </m:r>
                    </m:oMath>
                  </a14:m>
                </a:p>
              </p:txBody>
            </p:sp>
          </mc:Choice>
          <mc:Fallback/>
        </mc:AlternateContent>
        <mc:AlternateContent>
          <mc:Choice xmlns:a14="http://schemas.microsoft.com/office/drawing/2010/main" Requires="a14">
            <p:sp>
              <p:nvSpPr>
                <p:cNvPr id="287" name="ZoneTexte 29"/>
                <p:cNvSpPr txBox="1"/>
                <p:nvPr/>
              </p:nvSpPr>
              <p:spPr>
                <a:xfrm>
                  <a:off x="8177040" y="4764960"/>
                  <a:ext cx="707400" cy="370440"/>
                </a:xfrm>
                <a:prstGeom prst="rect">
                  <a:avLst/>
                </a:prstGeom>
              </p:spPr>
              <p:txBody>
                <a:bodyPr/>
                <a:p>
                  <a14:m>
                    <m:oMath xmlns:m="http://schemas.openxmlformats.org/officeDocument/2006/math">
                      <m:f>
                        <m:num>
                          <m:r>
                            <m:t xml:space="preserve">1</m:t>
                          </m:r>
                        </m:num>
                        <m:den>
                          <m:r>
                            <m:t xml:space="preserve">100</m:t>
                          </m:r>
                        </m:den>
                      </m:f>
                      <m:r>
                        <m:t xml:space="preserve">=</m:t>
                      </m:r>
                      <m:r>
                        <m:t xml:space="preserve">0,01</m:t>
                      </m:r>
                    </m:oMath>
                  </a14:m>
                </a:p>
              </p:txBody>
            </p:sp>
          </mc:Choice>
          <mc:Fallback/>
        </mc:AlternateContent>
      </p:grpSp>
      <p:sp>
        <p:nvSpPr>
          <p:cNvPr id="288" name="PlaceHolder 15"/>
          <p:cNvSpPr/>
          <p:nvPr/>
        </p:nvSpPr>
        <p:spPr>
          <a:xfrm>
            <a:off x="182160" y="3622320"/>
            <a:ext cx="6427080" cy="920160"/>
          </a:xfrm>
          <a:prstGeom prst="rect">
            <a:avLst/>
          </a:prstGeom>
          <a:noFill/>
          <a:ln w="0">
            <a:noFill/>
          </a:ln>
        </p:spPr>
        <p:style>
          <a:lnRef idx="0"/>
          <a:fillRef idx="0"/>
          <a:effectRef idx="0"/>
          <a:fontRef idx="minor"/>
        </p:style>
        <p:txBody>
          <a:bodyPr lIns="90000" rIns="90000" tIns="45000" bIns="45000" anchor="ctr">
            <a:normAutofit/>
          </a:bodyPr>
          <a:p>
            <a:pPr>
              <a:lnSpc>
                <a:spcPct val="90000"/>
              </a:lnSpc>
              <a:tabLst>
                <a:tab algn="l" pos="0"/>
              </a:tabLst>
            </a:pPr>
            <a:r>
              <a:rPr b="0" lang="fr-FR" sz="3600" spc="-1" strike="noStrike">
                <a:solidFill>
                  <a:srgbClr val="000000"/>
                </a:solidFill>
                <a:latin typeface="Calibri"/>
                <a:ea typeface="DejaVu Sans"/>
              </a:rPr>
              <a:t>Complète avec &lt; ou &gt;.</a:t>
            </a:r>
            <a:endParaRPr b="0" lang="fr-FR" sz="36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Office Theme 2013 - 2022</Template>
  <TotalTime>490</TotalTime>
  <Application>LibreOffice/7.4.1.2$Windows_X86_64 LibreOffice_project/3c58a8f3a960df8bc8fd77b461821e42c061c5f0</Application>
  <AppVersion>15.0000</AppVersion>
  <Words>101</Words>
  <Paragraphs>61</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2023-02-07T14:55:57Z</dcterms:created>
  <dc:creator>MHM</dc:creator>
  <dc:description/>
  <dc:language>fr-FR</dc:language>
  <cp:lastModifiedBy/>
  <dcterms:modified xsi:type="dcterms:W3CDTF">2026-02-12T13:46:59Z</dcterms:modified>
  <cp:revision>96</cp:revision>
  <dc:subject/>
  <dc:title>Présentation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Affichage à l'écran (4:3)</vt:lpwstr>
  </property>
  <property fmtid="{D5CDD505-2E9C-101B-9397-08002B2CF9AE}" pid="3" name="Slides">
    <vt:i4>11</vt:i4>
  </property>
</Properties>
</file>